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0" r:id="rId2"/>
    <p:sldId id="263" r:id="rId3"/>
    <p:sldId id="320" r:id="rId4"/>
    <p:sldId id="262" r:id="rId5"/>
    <p:sldId id="321" r:id="rId6"/>
    <p:sldId id="322" r:id="rId7"/>
    <p:sldId id="323" r:id="rId8"/>
    <p:sldId id="324" r:id="rId9"/>
    <p:sldId id="325" r:id="rId10"/>
    <p:sldId id="326" r:id="rId11"/>
    <p:sldId id="332" r:id="rId12"/>
    <p:sldId id="327" r:id="rId13"/>
    <p:sldId id="331" r:id="rId14"/>
    <p:sldId id="329" r:id="rId15"/>
    <p:sldId id="330" r:id="rId16"/>
    <p:sldId id="297" r:id="rId17"/>
    <p:sldId id="314" r:id="rId18"/>
    <p:sldId id="315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87" autoAdjust="0"/>
    <p:restoredTop sz="83555" autoAdjust="0"/>
  </p:normalViewPr>
  <p:slideViewPr>
    <p:cSldViewPr snapToGrid="0">
      <p:cViewPr>
        <p:scale>
          <a:sx n="40" d="100"/>
          <a:sy n="40" d="100"/>
        </p:scale>
        <p:origin x="-372" y="-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7103BC-5DF3-4C8F-B938-AB252D8EEF8E}" type="doc">
      <dgm:prSet loTypeId="urn:microsoft.com/office/officeart/2005/8/layout/equation2" loCatId="process" qsTypeId="urn:microsoft.com/office/officeart/2005/8/quickstyle/3d3" qsCatId="3D" csTypeId="urn:microsoft.com/office/officeart/2005/8/colors/colorful1" csCatId="colorful" phldr="1"/>
      <dgm:spPr/>
    </dgm:pt>
    <dgm:pt modelId="{3D375FCF-726F-4239-8EDA-EBA4CCDD7EBA}">
      <dgm:prSet phldrT="[Texto]" custT="1"/>
      <dgm:spPr/>
      <dgm:t>
        <a:bodyPr/>
        <a:lstStyle/>
        <a:p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Evangel</a:t>
          </a:r>
          <a:r>
            <a:rPr lang="pt-BR" sz="3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i</a:t>
          </a:r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zação</a:t>
          </a:r>
          <a:endParaRPr lang="pt-BR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anose="020F0704030504030204" pitchFamily="34" charset="0"/>
          </a:endParaRPr>
        </a:p>
      </dgm:t>
    </dgm:pt>
    <dgm:pt modelId="{EF965412-8EF6-4F00-9DB2-E0A99DF53DFC}" type="parTrans" cxnId="{22844C74-014C-4C19-AC6A-861AC604B9A4}">
      <dgm:prSet/>
      <dgm:spPr/>
      <dgm:t>
        <a:bodyPr/>
        <a:lstStyle/>
        <a:p>
          <a:endParaRPr lang="pt-BR"/>
        </a:p>
      </dgm:t>
    </dgm:pt>
    <dgm:pt modelId="{4DEF3AE0-D78B-4AFD-BAD6-A713EAD29840}" type="sibTrans" cxnId="{22844C74-014C-4C19-AC6A-861AC604B9A4}">
      <dgm:prSet/>
      <dgm:spPr/>
      <dgm:t>
        <a:bodyPr/>
        <a:lstStyle/>
        <a:p>
          <a:endParaRPr lang="pt-BR"/>
        </a:p>
      </dgm:t>
    </dgm:pt>
    <dgm:pt modelId="{C6C12128-DDDB-4E3D-AEE6-8A0DC15A5868}">
      <dgm:prSet phldrT="[Texto]" custT="1"/>
      <dgm:spPr/>
      <dgm:t>
        <a:bodyPr/>
        <a:lstStyle/>
        <a:p>
          <a:r>
            <a: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Edificação</a:t>
          </a:r>
          <a:endParaRPr lang="pt-BR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anose="020F0704030504030204" pitchFamily="34" charset="0"/>
          </a:endParaRPr>
        </a:p>
      </dgm:t>
    </dgm:pt>
    <dgm:pt modelId="{64E40DD6-975D-4D75-9427-C955F913D423}" type="parTrans" cxnId="{B3043E34-B5F8-4577-BD36-E073DD0B62BF}">
      <dgm:prSet/>
      <dgm:spPr/>
      <dgm:t>
        <a:bodyPr/>
        <a:lstStyle/>
        <a:p>
          <a:endParaRPr lang="pt-BR"/>
        </a:p>
      </dgm:t>
    </dgm:pt>
    <dgm:pt modelId="{579B4A51-EC80-45B9-8BF1-95185DC2248A}" type="sibTrans" cxnId="{B3043E34-B5F8-4577-BD36-E073DD0B62BF}">
      <dgm:prSet/>
      <dgm:spPr/>
      <dgm:t>
        <a:bodyPr/>
        <a:lstStyle/>
        <a:p>
          <a:endParaRPr lang="pt-BR"/>
        </a:p>
      </dgm:t>
    </dgm:pt>
    <dgm:pt modelId="{C089CE36-BC2A-42A8-9B4D-FEC3FDB03690}">
      <dgm:prSet phldrT="[Texto]" custT="1"/>
      <dgm:spPr/>
      <dgm:t>
        <a:bodyPr/>
        <a:lstStyle/>
        <a:p>
          <a:r>
            <a: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FAZER DISCÍPULOS</a:t>
          </a:r>
          <a:endParaRPr lang="pt-BR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gm:t>
    </dgm:pt>
    <dgm:pt modelId="{BD6E2ADB-F05B-408B-8742-ED4347ABA150}" type="parTrans" cxnId="{52A86127-7AB9-4C93-B427-EE88568A776F}">
      <dgm:prSet/>
      <dgm:spPr/>
      <dgm:t>
        <a:bodyPr/>
        <a:lstStyle/>
        <a:p>
          <a:endParaRPr lang="pt-BR"/>
        </a:p>
      </dgm:t>
    </dgm:pt>
    <dgm:pt modelId="{FB601862-C2F4-4035-8BB8-2D728B32E880}" type="sibTrans" cxnId="{52A86127-7AB9-4C93-B427-EE88568A776F}">
      <dgm:prSet/>
      <dgm:spPr/>
      <dgm:t>
        <a:bodyPr/>
        <a:lstStyle/>
        <a:p>
          <a:endParaRPr lang="pt-BR"/>
        </a:p>
      </dgm:t>
    </dgm:pt>
    <dgm:pt modelId="{DEDE1C6A-1F23-4C08-97E7-B979F77D7C4A}" type="pres">
      <dgm:prSet presAssocID="{827103BC-5DF3-4C8F-B938-AB252D8EEF8E}" presName="Name0" presStyleCnt="0">
        <dgm:presLayoutVars>
          <dgm:dir/>
          <dgm:resizeHandles val="exact"/>
        </dgm:presLayoutVars>
      </dgm:prSet>
      <dgm:spPr/>
    </dgm:pt>
    <dgm:pt modelId="{30A8893D-3A56-4774-8531-8D27DE0CA6FB}" type="pres">
      <dgm:prSet presAssocID="{827103BC-5DF3-4C8F-B938-AB252D8EEF8E}" presName="vNodes" presStyleCnt="0"/>
      <dgm:spPr/>
    </dgm:pt>
    <dgm:pt modelId="{3CF670D0-947F-4A84-AE96-5A5E8574F72F}" type="pres">
      <dgm:prSet presAssocID="{3D375FCF-726F-4239-8EDA-EBA4CCDD7EBA}" presName="node" presStyleLbl="node1" presStyleIdx="0" presStyleCnt="3" custScaleX="175332" custScaleY="10909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C6FE4B4-30C1-4350-91AC-F10983386798}" type="pres">
      <dgm:prSet presAssocID="{4DEF3AE0-D78B-4AFD-BAD6-A713EAD29840}" presName="spacerT" presStyleCnt="0"/>
      <dgm:spPr/>
    </dgm:pt>
    <dgm:pt modelId="{3DE17F38-F3F2-4752-A249-CC32F73DB34C}" type="pres">
      <dgm:prSet presAssocID="{4DEF3AE0-D78B-4AFD-BAD6-A713EAD29840}" presName="sibTrans" presStyleLbl="sibTrans2D1" presStyleIdx="0" presStyleCnt="2"/>
      <dgm:spPr/>
      <dgm:t>
        <a:bodyPr/>
        <a:lstStyle/>
        <a:p>
          <a:endParaRPr lang="pt-BR"/>
        </a:p>
      </dgm:t>
    </dgm:pt>
    <dgm:pt modelId="{945F989C-86F2-4970-984B-28A6A88C41C7}" type="pres">
      <dgm:prSet presAssocID="{4DEF3AE0-D78B-4AFD-BAD6-A713EAD29840}" presName="spacerB" presStyleCnt="0"/>
      <dgm:spPr/>
    </dgm:pt>
    <dgm:pt modelId="{DED3C26C-57F1-467A-90E2-151B04ADF26F}" type="pres">
      <dgm:prSet presAssocID="{C6C12128-DDDB-4E3D-AEE6-8A0DC15A5868}" presName="node" presStyleLbl="node1" presStyleIdx="1" presStyleCnt="3" custScaleX="1924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27695DD-2FC3-4045-8640-808C99BEF132}" type="pres">
      <dgm:prSet presAssocID="{827103BC-5DF3-4C8F-B938-AB252D8EEF8E}" presName="sibTransLast" presStyleLbl="sibTrans2D1" presStyleIdx="1" presStyleCnt="2"/>
      <dgm:spPr/>
      <dgm:t>
        <a:bodyPr/>
        <a:lstStyle/>
        <a:p>
          <a:endParaRPr lang="pt-BR"/>
        </a:p>
      </dgm:t>
    </dgm:pt>
    <dgm:pt modelId="{006EABFE-5A89-4F91-B678-A2D9A45DD359}" type="pres">
      <dgm:prSet presAssocID="{827103BC-5DF3-4C8F-B938-AB252D8EEF8E}" presName="connectorText" presStyleLbl="sibTrans2D1" presStyleIdx="1" presStyleCnt="2"/>
      <dgm:spPr/>
      <dgm:t>
        <a:bodyPr/>
        <a:lstStyle/>
        <a:p>
          <a:endParaRPr lang="pt-BR"/>
        </a:p>
      </dgm:t>
    </dgm:pt>
    <dgm:pt modelId="{3EC99E92-38C9-4D0B-9239-2D36B5875D9E}" type="pres">
      <dgm:prSet presAssocID="{827103BC-5DF3-4C8F-B938-AB252D8EEF8E}" presName="lastNode" presStyleLbl="node1" presStyleIdx="2" presStyleCnt="3" custScaleX="127395" custScaleY="4773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3043E34-B5F8-4577-BD36-E073DD0B62BF}" srcId="{827103BC-5DF3-4C8F-B938-AB252D8EEF8E}" destId="{C6C12128-DDDB-4E3D-AEE6-8A0DC15A5868}" srcOrd="1" destOrd="0" parTransId="{64E40DD6-975D-4D75-9427-C955F913D423}" sibTransId="{579B4A51-EC80-45B9-8BF1-95185DC2248A}"/>
    <dgm:cxn modelId="{99DB054A-AD54-4FF6-A183-C28366D47F34}" type="presOf" srcId="{C6C12128-DDDB-4E3D-AEE6-8A0DC15A5868}" destId="{DED3C26C-57F1-467A-90E2-151B04ADF26F}" srcOrd="0" destOrd="0" presId="urn:microsoft.com/office/officeart/2005/8/layout/equation2"/>
    <dgm:cxn modelId="{52A86127-7AB9-4C93-B427-EE88568A776F}" srcId="{827103BC-5DF3-4C8F-B938-AB252D8EEF8E}" destId="{C089CE36-BC2A-42A8-9B4D-FEC3FDB03690}" srcOrd="2" destOrd="0" parTransId="{BD6E2ADB-F05B-408B-8742-ED4347ABA150}" sibTransId="{FB601862-C2F4-4035-8BB8-2D728B32E880}"/>
    <dgm:cxn modelId="{22844C74-014C-4C19-AC6A-861AC604B9A4}" srcId="{827103BC-5DF3-4C8F-B938-AB252D8EEF8E}" destId="{3D375FCF-726F-4239-8EDA-EBA4CCDD7EBA}" srcOrd="0" destOrd="0" parTransId="{EF965412-8EF6-4F00-9DB2-E0A99DF53DFC}" sibTransId="{4DEF3AE0-D78B-4AFD-BAD6-A713EAD29840}"/>
    <dgm:cxn modelId="{3EAD4EFC-BB03-407F-A3DC-3ABB9E07D7CF}" type="presOf" srcId="{4DEF3AE0-D78B-4AFD-BAD6-A713EAD29840}" destId="{3DE17F38-F3F2-4752-A249-CC32F73DB34C}" srcOrd="0" destOrd="0" presId="urn:microsoft.com/office/officeart/2005/8/layout/equation2"/>
    <dgm:cxn modelId="{06394D24-D4CE-4F88-AD47-0A4027BE7861}" type="presOf" srcId="{579B4A51-EC80-45B9-8BF1-95185DC2248A}" destId="{527695DD-2FC3-4045-8640-808C99BEF132}" srcOrd="0" destOrd="0" presId="urn:microsoft.com/office/officeart/2005/8/layout/equation2"/>
    <dgm:cxn modelId="{C15C7128-5D9C-43C2-923E-3537C21B9300}" type="presOf" srcId="{579B4A51-EC80-45B9-8BF1-95185DC2248A}" destId="{006EABFE-5A89-4F91-B678-A2D9A45DD359}" srcOrd="1" destOrd="0" presId="urn:microsoft.com/office/officeart/2005/8/layout/equation2"/>
    <dgm:cxn modelId="{7143CDAE-E430-4F9B-B5EB-C46AD4D21CCB}" type="presOf" srcId="{C089CE36-BC2A-42A8-9B4D-FEC3FDB03690}" destId="{3EC99E92-38C9-4D0B-9239-2D36B5875D9E}" srcOrd="0" destOrd="0" presId="urn:microsoft.com/office/officeart/2005/8/layout/equation2"/>
    <dgm:cxn modelId="{89ABCF10-2511-4396-96FF-ADE487F33D5E}" type="presOf" srcId="{827103BC-5DF3-4C8F-B938-AB252D8EEF8E}" destId="{DEDE1C6A-1F23-4C08-97E7-B979F77D7C4A}" srcOrd="0" destOrd="0" presId="urn:microsoft.com/office/officeart/2005/8/layout/equation2"/>
    <dgm:cxn modelId="{C660914B-16F6-469C-9D7C-C87ABB8412AB}" type="presOf" srcId="{3D375FCF-726F-4239-8EDA-EBA4CCDD7EBA}" destId="{3CF670D0-947F-4A84-AE96-5A5E8574F72F}" srcOrd="0" destOrd="0" presId="urn:microsoft.com/office/officeart/2005/8/layout/equation2"/>
    <dgm:cxn modelId="{7972A1EB-E1C4-4234-B8F7-4870DB80BFAA}" type="presParOf" srcId="{DEDE1C6A-1F23-4C08-97E7-B979F77D7C4A}" destId="{30A8893D-3A56-4774-8531-8D27DE0CA6FB}" srcOrd="0" destOrd="0" presId="urn:microsoft.com/office/officeart/2005/8/layout/equation2"/>
    <dgm:cxn modelId="{F38ECA2B-E838-45F8-9FF4-919A6C35DDD0}" type="presParOf" srcId="{30A8893D-3A56-4774-8531-8D27DE0CA6FB}" destId="{3CF670D0-947F-4A84-AE96-5A5E8574F72F}" srcOrd="0" destOrd="0" presId="urn:microsoft.com/office/officeart/2005/8/layout/equation2"/>
    <dgm:cxn modelId="{B50A4A35-4A7D-46F1-B7CB-593270A59B23}" type="presParOf" srcId="{30A8893D-3A56-4774-8531-8D27DE0CA6FB}" destId="{7C6FE4B4-30C1-4350-91AC-F10983386798}" srcOrd="1" destOrd="0" presId="urn:microsoft.com/office/officeart/2005/8/layout/equation2"/>
    <dgm:cxn modelId="{518BB73F-AAED-4673-9501-EB7BB639E641}" type="presParOf" srcId="{30A8893D-3A56-4774-8531-8D27DE0CA6FB}" destId="{3DE17F38-F3F2-4752-A249-CC32F73DB34C}" srcOrd="2" destOrd="0" presId="urn:microsoft.com/office/officeart/2005/8/layout/equation2"/>
    <dgm:cxn modelId="{099CBA2B-4D88-4F7A-A97E-CF18FEEA2AD2}" type="presParOf" srcId="{30A8893D-3A56-4774-8531-8D27DE0CA6FB}" destId="{945F989C-86F2-4970-984B-28A6A88C41C7}" srcOrd="3" destOrd="0" presId="urn:microsoft.com/office/officeart/2005/8/layout/equation2"/>
    <dgm:cxn modelId="{A815284D-3A0B-49C5-8C59-CCA176D618C8}" type="presParOf" srcId="{30A8893D-3A56-4774-8531-8D27DE0CA6FB}" destId="{DED3C26C-57F1-467A-90E2-151B04ADF26F}" srcOrd="4" destOrd="0" presId="urn:microsoft.com/office/officeart/2005/8/layout/equation2"/>
    <dgm:cxn modelId="{91F3CB92-3957-46E9-A24A-629EE2432658}" type="presParOf" srcId="{DEDE1C6A-1F23-4C08-97E7-B979F77D7C4A}" destId="{527695DD-2FC3-4045-8640-808C99BEF132}" srcOrd="1" destOrd="0" presId="urn:microsoft.com/office/officeart/2005/8/layout/equation2"/>
    <dgm:cxn modelId="{D56E92FC-AD46-41BA-940C-CB6DB0710E8D}" type="presParOf" srcId="{527695DD-2FC3-4045-8640-808C99BEF132}" destId="{006EABFE-5A89-4F91-B678-A2D9A45DD359}" srcOrd="0" destOrd="0" presId="urn:microsoft.com/office/officeart/2005/8/layout/equation2"/>
    <dgm:cxn modelId="{FDF91EB3-D7C9-4B35-A7D6-B8680C7BE61E}" type="presParOf" srcId="{DEDE1C6A-1F23-4C08-97E7-B979F77D7C4A}" destId="{3EC99E92-38C9-4D0B-9239-2D36B5875D9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7676CB-CD57-4B7C-8BCC-E64B09B14DE4}" type="doc">
      <dgm:prSet loTypeId="urn:microsoft.com/office/officeart/2005/8/layout/bProcess4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1B6657F4-DAEC-46F5-AB67-A1CA1F71F83C}">
      <dgm:prSet phldrT="[Texto]"/>
      <dgm:spPr/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PONTO DE PARTIDA: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Liderança (11)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878DEE-3AE6-49C4-9F17-B8821FDF1EAA}" type="parTrans" cxnId="{793441A1-B4FD-43AC-B0D2-0E15C50AD1AC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B6B7B14-F495-4EA6-A46F-D28AEFC0C5D2}" type="sibTrans" cxnId="{793441A1-B4FD-43AC-B0D2-0E15C50AD1AC}">
      <dgm:prSet/>
      <dgm:spPr>
        <a:solidFill>
          <a:schemeClr val="accent2"/>
        </a:solidFill>
      </dgm:spPr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21A069-0EA8-4905-8C87-91327072BC6A}">
      <dgm:prSet phldrT="[Tex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PROPÓSITO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Aperfeiçoamento dos santos (12)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8869C3-31FF-45E3-B765-B3D18E2A442B}" type="parTrans" cxnId="{A7689C30-5C20-4688-BE39-D9116DAF1830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921AFF-EF04-4FDF-B6F2-6F5956DC7A3E}" type="sibTrans" cxnId="{A7689C30-5C20-4688-BE39-D9116DAF1830}">
      <dgm:prSet/>
      <dgm:spPr>
        <a:solidFill>
          <a:srgbClr val="FFC000"/>
        </a:solidFill>
      </dgm:spPr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9B3611-DBF7-470F-B419-057C35DC69F2}">
      <dgm:prSet phldrT="[Tex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PROPÓSITO</a:t>
          </a:r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Desempenho do ministério (12)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248A36-D932-49A9-836A-2B0BD6636282}" type="parTrans" cxnId="{125F4215-B24E-4108-A57F-41DB3D3D1972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0CC2164-8F5A-4B23-8FAB-00EDE0F9EDCB}" type="sibTrans" cxnId="{125F4215-B24E-4108-A57F-41DB3D3D1972}">
      <dgm:prSet/>
      <dgm:spPr>
        <a:solidFill>
          <a:srgbClr val="FFC000"/>
        </a:solidFill>
      </dgm:spPr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0C62EC-6B04-4C3A-BAC0-D4167B6132F8}">
      <dgm:prSet phldrT="[Texto]"/>
      <dgm:spPr>
        <a:solidFill>
          <a:srgbClr val="92D050"/>
        </a:solidFill>
      </dgm:spPr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  <a:endParaRPr lang="pt-BR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Crescer na estatura de Cristo (13) 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773262-3562-4816-AF0C-EB2035F7A6DA}" type="parTrans" cxnId="{B19942CB-5AEB-4FAE-925F-4DD2BCD3E62B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05466F-1281-4441-89BF-AE5DAAB4415C}" type="sibTrans" cxnId="{B19942CB-5AEB-4FAE-925F-4DD2BCD3E62B}">
      <dgm:prSet/>
      <dgm:spPr>
        <a:solidFill>
          <a:srgbClr val="92D050"/>
        </a:solidFill>
      </dgm:spPr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311D77-A947-46BB-9AB8-3042151D7DA3}">
      <dgm:prSet phldrT="[Texto]"/>
      <dgm:spPr>
        <a:solidFill>
          <a:srgbClr val="92D050"/>
        </a:solidFill>
      </dgm:spPr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Ter firmeza doutrinária (14)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46032D-01B8-47A9-B430-8F6ADE4795BF}" type="parTrans" cxnId="{258E1703-EDFC-43A2-92A8-0F990EDF305C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06438F-B522-4ADD-BCC4-11F3463EB364}" type="sibTrans" cxnId="{258E1703-EDFC-43A2-92A8-0F990EDF305C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9D1555-5E25-424B-9049-579837CBC193}">
      <dgm:prSet phldrT="[Texto]"/>
      <dgm:spPr>
        <a:solidFill>
          <a:srgbClr val="92D050"/>
        </a:solidFill>
      </dgm:spPr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Crescer em Cristo (15)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2CE212-758A-4A67-8965-76903B7320CE}" type="parTrans" cxnId="{E732B02F-EC8D-4C9B-B4D2-9D6C3549688E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DB6C0A-3296-4D8E-9314-2F9E135231F0}" type="sibTrans" cxnId="{E732B02F-EC8D-4C9B-B4D2-9D6C3549688E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solidFill>
          <a:srgbClr val="92D050"/>
        </a:solidFill>
      </dgm:spPr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E11889-8973-433A-9A07-D1350369521F}">
      <dgm:prSet phldrT="[Texto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RESULTADO: 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Corpo ajustado efetua próprio aumento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C2AB92-AEE7-4F55-9D99-ACD5E007C2C6}" type="parTrans" cxnId="{15DE7B35-6874-4468-A5BA-F7888A25EE2D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3918B4-A81C-4163-A075-1A299DAF2D20}" type="sibTrans" cxnId="{15DE7B35-6874-4468-A5BA-F7888A25EE2D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CF258D-4423-4158-8C65-088071D31581}" type="pres">
      <dgm:prSet presAssocID="{457676CB-CD57-4B7C-8BCC-E64B09B14DE4}" presName="Name0" presStyleCnt="0">
        <dgm:presLayoutVars>
          <dgm:dir/>
          <dgm:resizeHandles/>
        </dgm:presLayoutVars>
      </dgm:prSet>
      <dgm:spPr/>
    </dgm:pt>
    <dgm:pt modelId="{CC4AD7B0-D058-481D-BDD4-5295C2F12A4D}" type="pres">
      <dgm:prSet presAssocID="{1B6657F4-DAEC-46F5-AB67-A1CA1F71F83C}" presName="compNode" presStyleCnt="0"/>
      <dgm:spPr/>
    </dgm:pt>
    <dgm:pt modelId="{E69AF50A-E362-4A2E-8061-4808D6562C0A}" type="pres">
      <dgm:prSet presAssocID="{1B6657F4-DAEC-46F5-AB67-A1CA1F71F83C}" presName="dummyConnPt" presStyleCnt="0"/>
      <dgm:spPr/>
    </dgm:pt>
    <dgm:pt modelId="{D9D377A0-7BC7-43CC-85F8-0D51412A6A71}" type="pres">
      <dgm:prSet presAssocID="{1B6657F4-DAEC-46F5-AB67-A1CA1F71F83C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0F07190-CAEF-4F1C-8E93-CE84A6BB9EB7}" type="pres">
      <dgm:prSet presAssocID="{6B6B7B14-F495-4EA6-A46F-D28AEFC0C5D2}" presName="sibTrans" presStyleLbl="bgSibTrans2D1" presStyleIdx="0" presStyleCnt="6"/>
      <dgm:spPr/>
    </dgm:pt>
    <dgm:pt modelId="{B8DFAA55-3E48-420B-98BD-7780434FF994}" type="pres">
      <dgm:prSet presAssocID="{1021A069-0EA8-4905-8C87-91327072BC6A}" presName="compNode" presStyleCnt="0"/>
      <dgm:spPr/>
    </dgm:pt>
    <dgm:pt modelId="{B3F2E550-E6A6-4553-B29C-B18397FC48DC}" type="pres">
      <dgm:prSet presAssocID="{1021A069-0EA8-4905-8C87-91327072BC6A}" presName="dummyConnPt" presStyleCnt="0"/>
      <dgm:spPr/>
    </dgm:pt>
    <dgm:pt modelId="{B8A81074-F702-4161-9B35-A7D0F070FD61}" type="pres">
      <dgm:prSet presAssocID="{1021A069-0EA8-4905-8C87-91327072BC6A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320F32C-7D70-4EA8-B96B-47EC876EBE66}" type="pres">
      <dgm:prSet presAssocID="{68921AFF-EF04-4FDF-B6F2-6F5956DC7A3E}" presName="sibTrans" presStyleLbl="bgSibTrans2D1" presStyleIdx="1" presStyleCnt="6"/>
      <dgm:spPr/>
    </dgm:pt>
    <dgm:pt modelId="{2A7EE639-946E-4020-B335-D7B33DEB5BE7}" type="pres">
      <dgm:prSet presAssocID="{F59B3611-DBF7-470F-B419-057C35DC69F2}" presName="compNode" presStyleCnt="0"/>
      <dgm:spPr/>
    </dgm:pt>
    <dgm:pt modelId="{0FFD0B25-0DAA-4540-8CD9-A9E5A01F3367}" type="pres">
      <dgm:prSet presAssocID="{F59B3611-DBF7-470F-B419-057C35DC69F2}" presName="dummyConnPt" presStyleCnt="0"/>
      <dgm:spPr/>
    </dgm:pt>
    <dgm:pt modelId="{7D458544-D408-400E-9446-C5B1D66E1CF2}" type="pres">
      <dgm:prSet presAssocID="{F59B3611-DBF7-470F-B419-057C35DC69F2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2502E38-E593-4855-88B3-8D170E672AB2}" type="pres">
      <dgm:prSet presAssocID="{70CC2164-8F5A-4B23-8FAB-00EDE0F9EDCB}" presName="sibTrans" presStyleLbl="bgSibTrans2D1" presStyleIdx="2" presStyleCnt="6"/>
      <dgm:spPr/>
    </dgm:pt>
    <dgm:pt modelId="{385F1668-767C-4B87-99E7-85BF8A1102FD}" type="pres">
      <dgm:prSet presAssocID="{910C62EC-6B04-4C3A-BAC0-D4167B6132F8}" presName="compNode" presStyleCnt="0"/>
      <dgm:spPr/>
    </dgm:pt>
    <dgm:pt modelId="{063550A9-E6E4-4FA2-BFA1-237E7D64D274}" type="pres">
      <dgm:prSet presAssocID="{910C62EC-6B04-4C3A-BAC0-D4167B6132F8}" presName="dummyConnPt" presStyleCnt="0"/>
      <dgm:spPr/>
    </dgm:pt>
    <dgm:pt modelId="{20E5BC9E-5E11-472F-B28C-F8528428AD2E}" type="pres">
      <dgm:prSet presAssocID="{910C62EC-6B04-4C3A-BAC0-D4167B6132F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6DA2432-B356-427F-B9CF-CC9F1AEAF5D0}" type="pres">
      <dgm:prSet presAssocID="{E205466F-1281-4441-89BF-AE5DAAB4415C}" presName="sibTrans" presStyleLbl="bgSibTrans2D1" presStyleIdx="3" presStyleCnt="6"/>
      <dgm:spPr/>
    </dgm:pt>
    <dgm:pt modelId="{284EF648-FD6A-49A7-BD45-51EA068A8265}" type="pres">
      <dgm:prSet presAssocID="{AE311D77-A947-46BB-9AB8-3042151D7DA3}" presName="compNode" presStyleCnt="0"/>
      <dgm:spPr/>
    </dgm:pt>
    <dgm:pt modelId="{FC129F5F-839B-4639-B9E9-CD5F1022F072}" type="pres">
      <dgm:prSet presAssocID="{AE311D77-A947-46BB-9AB8-3042151D7DA3}" presName="dummyConnPt" presStyleCnt="0"/>
      <dgm:spPr/>
    </dgm:pt>
    <dgm:pt modelId="{60E7855D-0FCA-4EDE-9FE4-640B22E8C744}" type="pres">
      <dgm:prSet presAssocID="{AE311D77-A947-46BB-9AB8-3042151D7DA3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85FD8F2-93EE-4619-A429-54DC99ED2B6C}" type="pres">
      <dgm:prSet presAssocID="{4806438F-B522-4ADD-BCC4-11F3463EB364}" presName="sibTrans" presStyleLbl="bgSibTrans2D1" presStyleIdx="4" presStyleCnt="6"/>
      <dgm:spPr/>
    </dgm:pt>
    <dgm:pt modelId="{C2C8242D-091B-4FF6-9C68-5BE1755F47CB}" type="pres">
      <dgm:prSet presAssocID="{469D1555-5E25-424B-9049-579837CBC193}" presName="compNode" presStyleCnt="0"/>
      <dgm:spPr/>
    </dgm:pt>
    <dgm:pt modelId="{48525FCC-A067-48D4-9EAB-A0A44E294F1F}" type="pres">
      <dgm:prSet presAssocID="{469D1555-5E25-424B-9049-579837CBC193}" presName="dummyConnPt" presStyleCnt="0"/>
      <dgm:spPr/>
    </dgm:pt>
    <dgm:pt modelId="{71E32CDD-91E1-4751-A7ED-37E685EA55DA}" type="pres">
      <dgm:prSet presAssocID="{469D1555-5E25-424B-9049-579837CBC19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904FFCB-6B68-499F-BC93-8F41DA73561B}" type="pres">
      <dgm:prSet presAssocID="{7EDB6C0A-3296-4D8E-9314-2F9E135231F0}" presName="sibTrans" presStyleLbl="bgSibTrans2D1" presStyleIdx="5" presStyleCnt="6"/>
      <dgm:spPr/>
    </dgm:pt>
    <dgm:pt modelId="{D829A24D-E74A-4517-8630-CBD50B1A39D5}" type="pres">
      <dgm:prSet presAssocID="{8DE11889-8973-433A-9A07-D1350369521F}" presName="compNode" presStyleCnt="0"/>
      <dgm:spPr/>
    </dgm:pt>
    <dgm:pt modelId="{99B21436-877B-414C-BF1D-D1A4795BC5D4}" type="pres">
      <dgm:prSet presAssocID="{8DE11889-8973-433A-9A07-D1350369521F}" presName="dummyConnPt" presStyleCnt="0"/>
      <dgm:spPr/>
    </dgm:pt>
    <dgm:pt modelId="{FC0E61C0-EAF3-4601-ADF1-2BED979C8095}" type="pres">
      <dgm:prSet presAssocID="{8DE11889-8973-433A-9A07-D1350369521F}" presName="node" presStyleLbl="node1" presStyleIdx="6" presStyleCnt="7">
        <dgm:presLayoutVars>
          <dgm:bulletEnabled val="1"/>
        </dgm:presLayoutVars>
      </dgm:prSet>
      <dgm:spPr/>
    </dgm:pt>
  </dgm:ptLst>
  <dgm:cxnLst>
    <dgm:cxn modelId="{FD036BAA-E3E9-4F3C-86BC-7BEE51F678BA}" type="presOf" srcId="{AE311D77-A947-46BB-9AB8-3042151D7DA3}" destId="{60E7855D-0FCA-4EDE-9FE4-640B22E8C744}" srcOrd="0" destOrd="0" presId="urn:microsoft.com/office/officeart/2005/8/layout/bProcess4"/>
    <dgm:cxn modelId="{E732B02F-EC8D-4C9B-B4D2-9D6C3549688E}" srcId="{457676CB-CD57-4B7C-8BCC-E64B09B14DE4}" destId="{469D1555-5E25-424B-9049-579837CBC193}" srcOrd="5" destOrd="0" parTransId="{362CE212-758A-4A67-8965-76903B7320CE}" sibTransId="{7EDB6C0A-3296-4D8E-9314-2F9E135231F0}"/>
    <dgm:cxn modelId="{D773DC61-C5AE-4853-A4BA-55494C587942}" type="presOf" srcId="{457676CB-CD57-4B7C-8BCC-E64B09B14DE4}" destId="{7ACF258D-4423-4158-8C65-088071D31581}" srcOrd="0" destOrd="0" presId="urn:microsoft.com/office/officeart/2005/8/layout/bProcess4"/>
    <dgm:cxn modelId="{906C2E92-94D8-4B1B-932C-9DF1FD0A388B}" type="presOf" srcId="{70CC2164-8F5A-4B23-8FAB-00EDE0F9EDCB}" destId="{A2502E38-E593-4855-88B3-8D170E672AB2}" srcOrd="0" destOrd="0" presId="urn:microsoft.com/office/officeart/2005/8/layout/bProcess4"/>
    <dgm:cxn modelId="{BDA872BA-52F6-432A-BAE5-DA748C632BEE}" type="presOf" srcId="{8DE11889-8973-433A-9A07-D1350369521F}" destId="{FC0E61C0-EAF3-4601-ADF1-2BED979C8095}" srcOrd="0" destOrd="0" presId="urn:microsoft.com/office/officeart/2005/8/layout/bProcess4"/>
    <dgm:cxn modelId="{3B9B8C2D-5324-409B-9C0B-3942173B4392}" type="presOf" srcId="{469D1555-5E25-424B-9049-579837CBC193}" destId="{71E32CDD-91E1-4751-A7ED-37E685EA55DA}" srcOrd="0" destOrd="0" presId="urn:microsoft.com/office/officeart/2005/8/layout/bProcess4"/>
    <dgm:cxn modelId="{56B570AE-2C1B-4A1B-9BD0-45F88CFDF037}" type="presOf" srcId="{F59B3611-DBF7-470F-B419-057C35DC69F2}" destId="{7D458544-D408-400E-9446-C5B1D66E1CF2}" srcOrd="0" destOrd="0" presId="urn:microsoft.com/office/officeart/2005/8/layout/bProcess4"/>
    <dgm:cxn modelId="{258E1703-EDFC-43A2-92A8-0F990EDF305C}" srcId="{457676CB-CD57-4B7C-8BCC-E64B09B14DE4}" destId="{AE311D77-A947-46BB-9AB8-3042151D7DA3}" srcOrd="4" destOrd="0" parTransId="{1946032D-01B8-47A9-B430-8F6ADE4795BF}" sibTransId="{4806438F-B522-4ADD-BCC4-11F3463EB364}"/>
    <dgm:cxn modelId="{BDF59557-B4CB-4EDD-B208-C5536DE4316A}" type="presOf" srcId="{1B6657F4-DAEC-46F5-AB67-A1CA1F71F83C}" destId="{D9D377A0-7BC7-43CC-85F8-0D51412A6A71}" srcOrd="0" destOrd="0" presId="urn:microsoft.com/office/officeart/2005/8/layout/bProcess4"/>
    <dgm:cxn modelId="{AA2516AF-E1C2-43AB-93F2-2B25FBD9762F}" type="presOf" srcId="{68921AFF-EF04-4FDF-B6F2-6F5956DC7A3E}" destId="{8320F32C-7D70-4EA8-B96B-47EC876EBE66}" srcOrd="0" destOrd="0" presId="urn:microsoft.com/office/officeart/2005/8/layout/bProcess4"/>
    <dgm:cxn modelId="{4AE1F6F3-1211-47C6-88DE-91B735961C71}" type="presOf" srcId="{1021A069-0EA8-4905-8C87-91327072BC6A}" destId="{B8A81074-F702-4161-9B35-A7D0F070FD61}" srcOrd="0" destOrd="0" presId="urn:microsoft.com/office/officeart/2005/8/layout/bProcess4"/>
    <dgm:cxn modelId="{A8FDB72B-DA16-4E93-9690-A4EC530CC6D4}" type="presOf" srcId="{6B6B7B14-F495-4EA6-A46F-D28AEFC0C5D2}" destId="{50F07190-CAEF-4F1C-8E93-CE84A6BB9EB7}" srcOrd="0" destOrd="0" presId="urn:microsoft.com/office/officeart/2005/8/layout/bProcess4"/>
    <dgm:cxn modelId="{3D9C99E9-915E-4638-B986-6507FEE177A2}" type="presOf" srcId="{7EDB6C0A-3296-4D8E-9314-2F9E135231F0}" destId="{F904FFCB-6B68-499F-BC93-8F41DA73561B}" srcOrd="0" destOrd="0" presId="urn:microsoft.com/office/officeart/2005/8/layout/bProcess4"/>
    <dgm:cxn modelId="{7AB28C67-494C-43F1-8317-49541B553B7A}" type="presOf" srcId="{E205466F-1281-4441-89BF-AE5DAAB4415C}" destId="{C6DA2432-B356-427F-B9CF-CC9F1AEAF5D0}" srcOrd="0" destOrd="0" presId="urn:microsoft.com/office/officeart/2005/8/layout/bProcess4"/>
    <dgm:cxn modelId="{0F993FBC-2F7F-401D-A3FB-68C344E97668}" type="presOf" srcId="{910C62EC-6B04-4C3A-BAC0-D4167B6132F8}" destId="{20E5BC9E-5E11-472F-B28C-F8528428AD2E}" srcOrd="0" destOrd="0" presId="urn:microsoft.com/office/officeart/2005/8/layout/bProcess4"/>
    <dgm:cxn modelId="{793441A1-B4FD-43AC-B0D2-0E15C50AD1AC}" srcId="{457676CB-CD57-4B7C-8BCC-E64B09B14DE4}" destId="{1B6657F4-DAEC-46F5-AB67-A1CA1F71F83C}" srcOrd="0" destOrd="0" parTransId="{31878DEE-3AE6-49C4-9F17-B8821FDF1EAA}" sibTransId="{6B6B7B14-F495-4EA6-A46F-D28AEFC0C5D2}"/>
    <dgm:cxn modelId="{15DE7B35-6874-4468-A5BA-F7888A25EE2D}" srcId="{457676CB-CD57-4B7C-8BCC-E64B09B14DE4}" destId="{8DE11889-8973-433A-9A07-D1350369521F}" srcOrd="6" destOrd="0" parTransId="{B8C2AB92-AEE7-4F55-9D99-ACD5E007C2C6}" sibTransId="{323918B4-A81C-4163-A075-1A299DAF2D20}"/>
    <dgm:cxn modelId="{B2B10470-D2FF-4BEE-B15F-30FDA7EF5CDB}" type="presOf" srcId="{4806438F-B522-4ADD-BCC4-11F3463EB364}" destId="{C85FD8F2-93EE-4619-A429-54DC99ED2B6C}" srcOrd="0" destOrd="0" presId="urn:microsoft.com/office/officeart/2005/8/layout/bProcess4"/>
    <dgm:cxn modelId="{B19942CB-5AEB-4FAE-925F-4DD2BCD3E62B}" srcId="{457676CB-CD57-4B7C-8BCC-E64B09B14DE4}" destId="{910C62EC-6B04-4C3A-BAC0-D4167B6132F8}" srcOrd="3" destOrd="0" parTransId="{B2773262-3562-4816-AF0C-EB2035F7A6DA}" sibTransId="{E205466F-1281-4441-89BF-AE5DAAB4415C}"/>
    <dgm:cxn modelId="{A7689C30-5C20-4688-BE39-D9116DAF1830}" srcId="{457676CB-CD57-4B7C-8BCC-E64B09B14DE4}" destId="{1021A069-0EA8-4905-8C87-91327072BC6A}" srcOrd="1" destOrd="0" parTransId="{E08869C3-31FF-45E3-B765-B3D18E2A442B}" sibTransId="{68921AFF-EF04-4FDF-B6F2-6F5956DC7A3E}"/>
    <dgm:cxn modelId="{125F4215-B24E-4108-A57F-41DB3D3D1972}" srcId="{457676CB-CD57-4B7C-8BCC-E64B09B14DE4}" destId="{F59B3611-DBF7-470F-B419-057C35DC69F2}" srcOrd="2" destOrd="0" parTransId="{A8248A36-D932-49A9-836A-2B0BD6636282}" sibTransId="{70CC2164-8F5A-4B23-8FAB-00EDE0F9EDCB}"/>
    <dgm:cxn modelId="{90BDDCBE-3928-4307-9E22-DD481D67A59A}" type="presParOf" srcId="{7ACF258D-4423-4158-8C65-088071D31581}" destId="{CC4AD7B0-D058-481D-BDD4-5295C2F12A4D}" srcOrd="0" destOrd="0" presId="urn:microsoft.com/office/officeart/2005/8/layout/bProcess4"/>
    <dgm:cxn modelId="{A839E3C0-FF37-46AA-B7D0-7178D58C6758}" type="presParOf" srcId="{CC4AD7B0-D058-481D-BDD4-5295C2F12A4D}" destId="{E69AF50A-E362-4A2E-8061-4808D6562C0A}" srcOrd="0" destOrd="0" presId="urn:microsoft.com/office/officeart/2005/8/layout/bProcess4"/>
    <dgm:cxn modelId="{24384421-9FF8-4E06-97E8-6BE5EA706601}" type="presParOf" srcId="{CC4AD7B0-D058-481D-BDD4-5295C2F12A4D}" destId="{D9D377A0-7BC7-43CC-85F8-0D51412A6A71}" srcOrd="1" destOrd="0" presId="urn:microsoft.com/office/officeart/2005/8/layout/bProcess4"/>
    <dgm:cxn modelId="{5AAC6CEB-52C5-4C63-83D6-A873F1BF6DC7}" type="presParOf" srcId="{7ACF258D-4423-4158-8C65-088071D31581}" destId="{50F07190-CAEF-4F1C-8E93-CE84A6BB9EB7}" srcOrd="1" destOrd="0" presId="urn:microsoft.com/office/officeart/2005/8/layout/bProcess4"/>
    <dgm:cxn modelId="{A82664E2-B836-419B-9BC6-A4ACA337E40C}" type="presParOf" srcId="{7ACF258D-4423-4158-8C65-088071D31581}" destId="{B8DFAA55-3E48-420B-98BD-7780434FF994}" srcOrd="2" destOrd="0" presId="urn:microsoft.com/office/officeart/2005/8/layout/bProcess4"/>
    <dgm:cxn modelId="{36DDB01E-708B-4C0B-BE01-E2C86F8EB8FB}" type="presParOf" srcId="{B8DFAA55-3E48-420B-98BD-7780434FF994}" destId="{B3F2E550-E6A6-4553-B29C-B18397FC48DC}" srcOrd="0" destOrd="0" presId="urn:microsoft.com/office/officeart/2005/8/layout/bProcess4"/>
    <dgm:cxn modelId="{998BF63C-EE0B-4ECB-B998-CD566EE6818E}" type="presParOf" srcId="{B8DFAA55-3E48-420B-98BD-7780434FF994}" destId="{B8A81074-F702-4161-9B35-A7D0F070FD61}" srcOrd="1" destOrd="0" presId="urn:microsoft.com/office/officeart/2005/8/layout/bProcess4"/>
    <dgm:cxn modelId="{A1681CE3-A6C2-4F2A-9001-95E5D3ADFDAF}" type="presParOf" srcId="{7ACF258D-4423-4158-8C65-088071D31581}" destId="{8320F32C-7D70-4EA8-B96B-47EC876EBE66}" srcOrd="3" destOrd="0" presId="urn:microsoft.com/office/officeart/2005/8/layout/bProcess4"/>
    <dgm:cxn modelId="{CC26E111-6A68-4858-AD39-29F74BAC398E}" type="presParOf" srcId="{7ACF258D-4423-4158-8C65-088071D31581}" destId="{2A7EE639-946E-4020-B335-D7B33DEB5BE7}" srcOrd="4" destOrd="0" presId="urn:microsoft.com/office/officeart/2005/8/layout/bProcess4"/>
    <dgm:cxn modelId="{5F8465B1-B88F-4D61-8369-413D10299106}" type="presParOf" srcId="{2A7EE639-946E-4020-B335-D7B33DEB5BE7}" destId="{0FFD0B25-0DAA-4540-8CD9-A9E5A01F3367}" srcOrd="0" destOrd="0" presId="urn:microsoft.com/office/officeart/2005/8/layout/bProcess4"/>
    <dgm:cxn modelId="{B78A7EC2-A137-47BA-B69D-3B170DCDE24F}" type="presParOf" srcId="{2A7EE639-946E-4020-B335-D7B33DEB5BE7}" destId="{7D458544-D408-400E-9446-C5B1D66E1CF2}" srcOrd="1" destOrd="0" presId="urn:microsoft.com/office/officeart/2005/8/layout/bProcess4"/>
    <dgm:cxn modelId="{0BD0553B-FC56-488F-AD0A-8632020C23ED}" type="presParOf" srcId="{7ACF258D-4423-4158-8C65-088071D31581}" destId="{A2502E38-E593-4855-88B3-8D170E672AB2}" srcOrd="5" destOrd="0" presId="urn:microsoft.com/office/officeart/2005/8/layout/bProcess4"/>
    <dgm:cxn modelId="{56457491-74CC-44F2-9603-BC50FACAD758}" type="presParOf" srcId="{7ACF258D-4423-4158-8C65-088071D31581}" destId="{385F1668-767C-4B87-99E7-85BF8A1102FD}" srcOrd="6" destOrd="0" presId="urn:microsoft.com/office/officeart/2005/8/layout/bProcess4"/>
    <dgm:cxn modelId="{180D5019-731F-4B8B-9FB6-20C0269C53F2}" type="presParOf" srcId="{385F1668-767C-4B87-99E7-85BF8A1102FD}" destId="{063550A9-E6E4-4FA2-BFA1-237E7D64D274}" srcOrd="0" destOrd="0" presId="urn:microsoft.com/office/officeart/2005/8/layout/bProcess4"/>
    <dgm:cxn modelId="{A3105DA3-4369-4230-ADAD-8182A19D0B2A}" type="presParOf" srcId="{385F1668-767C-4B87-99E7-85BF8A1102FD}" destId="{20E5BC9E-5E11-472F-B28C-F8528428AD2E}" srcOrd="1" destOrd="0" presId="urn:microsoft.com/office/officeart/2005/8/layout/bProcess4"/>
    <dgm:cxn modelId="{F76613D5-8377-4051-BDD3-CAC6AF55A20B}" type="presParOf" srcId="{7ACF258D-4423-4158-8C65-088071D31581}" destId="{C6DA2432-B356-427F-B9CF-CC9F1AEAF5D0}" srcOrd="7" destOrd="0" presId="urn:microsoft.com/office/officeart/2005/8/layout/bProcess4"/>
    <dgm:cxn modelId="{FE1C5FF0-8E29-49BF-A023-C7D20F0B6A3B}" type="presParOf" srcId="{7ACF258D-4423-4158-8C65-088071D31581}" destId="{284EF648-FD6A-49A7-BD45-51EA068A8265}" srcOrd="8" destOrd="0" presId="urn:microsoft.com/office/officeart/2005/8/layout/bProcess4"/>
    <dgm:cxn modelId="{5B6118BE-BE47-4546-A583-70952736785B}" type="presParOf" srcId="{284EF648-FD6A-49A7-BD45-51EA068A8265}" destId="{FC129F5F-839B-4639-B9E9-CD5F1022F072}" srcOrd="0" destOrd="0" presId="urn:microsoft.com/office/officeart/2005/8/layout/bProcess4"/>
    <dgm:cxn modelId="{49D9ABC7-D5B7-4ECA-B21A-4E1F9B81CDE2}" type="presParOf" srcId="{284EF648-FD6A-49A7-BD45-51EA068A8265}" destId="{60E7855D-0FCA-4EDE-9FE4-640B22E8C744}" srcOrd="1" destOrd="0" presId="urn:microsoft.com/office/officeart/2005/8/layout/bProcess4"/>
    <dgm:cxn modelId="{606BA9D0-74E8-441E-9471-582633E6B957}" type="presParOf" srcId="{7ACF258D-4423-4158-8C65-088071D31581}" destId="{C85FD8F2-93EE-4619-A429-54DC99ED2B6C}" srcOrd="9" destOrd="0" presId="urn:microsoft.com/office/officeart/2005/8/layout/bProcess4"/>
    <dgm:cxn modelId="{098D6205-7328-437E-A409-E3ABFD23CCB0}" type="presParOf" srcId="{7ACF258D-4423-4158-8C65-088071D31581}" destId="{C2C8242D-091B-4FF6-9C68-5BE1755F47CB}" srcOrd="10" destOrd="0" presId="urn:microsoft.com/office/officeart/2005/8/layout/bProcess4"/>
    <dgm:cxn modelId="{46C5F18B-A331-4158-86DF-4C185F106B3B}" type="presParOf" srcId="{C2C8242D-091B-4FF6-9C68-5BE1755F47CB}" destId="{48525FCC-A067-48D4-9EAB-A0A44E294F1F}" srcOrd="0" destOrd="0" presId="urn:microsoft.com/office/officeart/2005/8/layout/bProcess4"/>
    <dgm:cxn modelId="{3193CA43-48B3-41C2-AA83-9435494E508E}" type="presParOf" srcId="{C2C8242D-091B-4FF6-9C68-5BE1755F47CB}" destId="{71E32CDD-91E1-4751-A7ED-37E685EA55DA}" srcOrd="1" destOrd="0" presId="urn:microsoft.com/office/officeart/2005/8/layout/bProcess4"/>
    <dgm:cxn modelId="{9B3F5BA6-E348-433A-BAEF-FC904C0AC0AD}" type="presParOf" srcId="{7ACF258D-4423-4158-8C65-088071D31581}" destId="{F904FFCB-6B68-499F-BC93-8F41DA73561B}" srcOrd="11" destOrd="0" presId="urn:microsoft.com/office/officeart/2005/8/layout/bProcess4"/>
    <dgm:cxn modelId="{503AFE35-E107-43A4-87D4-63B97BD0D226}" type="presParOf" srcId="{7ACF258D-4423-4158-8C65-088071D31581}" destId="{D829A24D-E74A-4517-8630-CBD50B1A39D5}" srcOrd="12" destOrd="0" presId="urn:microsoft.com/office/officeart/2005/8/layout/bProcess4"/>
    <dgm:cxn modelId="{7419CA06-4560-4130-8F51-B71500CAB3F9}" type="presParOf" srcId="{D829A24D-E74A-4517-8630-CBD50B1A39D5}" destId="{99B21436-877B-414C-BF1D-D1A4795BC5D4}" srcOrd="0" destOrd="0" presId="urn:microsoft.com/office/officeart/2005/8/layout/bProcess4"/>
    <dgm:cxn modelId="{C0723C11-0209-4E45-B58B-58C22AC3D7B4}" type="presParOf" srcId="{D829A24D-E74A-4517-8630-CBD50B1A39D5}" destId="{FC0E61C0-EAF3-4601-ADF1-2BED979C809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7676CB-CD57-4B7C-8BCC-E64B09B14DE4}" type="doc">
      <dgm:prSet loTypeId="urn:microsoft.com/office/officeart/2005/8/layout/bProcess4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1B6657F4-DAEC-46F5-AB67-A1CA1F71F83C}">
      <dgm:prSet phldrT="[Texto]"/>
      <dgm:spPr/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PONTO DE PARTIDA: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Liderança (11)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878DEE-3AE6-49C4-9F17-B8821FDF1EAA}" type="parTrans" cxnId="{793441A1-B4FD-43AC-B0D2-0E15C50AD1AC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B6B7B14-F495-4EA6-A46F-D28AEFC0C5D2}" type="sibTrans" cxnId="{793441A1-B4FD-43AC-B0D2-0E15C50AD1AC}">
      <dgm:prSet/>
      <dgm:spPr>
        <a:solidFill>
          <a:schemeClr val="accent2"/>
        </a:solidFill>
      </dgm:spPr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21A069-0EA8-4905-8C87-91327072BC6A}">
      <dgm:prSet phldrT="[Tex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PROPÓSITO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Aperfeiçoamento dos santos (12)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8869C3-31FF-45E3-B765-B3D18E2A442B}" type="parTrans" cxnId="{A7689C30-5C20-4688-BE39-D9116DAF1830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921AFF-EF04-4FDF-B6F2-6F5956DC7A3E}" type="sibTrans" cxnId="{A7689C30-5C20-4688-BE39-D9116DAF1830}">
      <dgm:prSet/>
      <dgm:spPr>
        <a:solidFill>
          <a:srgbClr val="FFC000"/>
        </a:solidFill>
      </dgm:spPr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9B3611-DBF7-470F-B419-057C35DC69F2}">
      <dgm:prSet phldrT="[Tex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PROPÓSITO</a:t>
          </a:r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Desempenho do ministério (12)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248A36-D932-49A9-836A-2B0BD6636282}" type="parTrans" cxnId="{125F4215-B24E-4108-A57F-41DB3D3D1972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0CC2164-8F5A-4B23-8FAB-00EDE0F9EDCB}" type="sibTrans" cxnId="{125F4215-B24E-4108-A57F-41DB3D3D1972}">
      <dgm:prSet/>
      <dgm:spPr>
        <a:solidFill>
          <a:srgbClr val="FFC000"/>
        </a:solidFill>
      </dgm:spPr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0C62EC-6B04-4C3A-BAC0-D4167B6132F8}">
      <dgm:prSet phldrT="[Texto]"/>
      <dgm:spPr>
        <a:solidFill>
          <a:srgbClr val="92D050"/>
        </a:solidFill>
      </dgm:spPr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  <a:endParaRPr lang="pt-BR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Crescer na estatura de Cristo (13) 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773262-3562-4816-AF0C-EB2035F7A6DA}" type="parTrans" cxnId="{B19942CB-5AEB-4FAE-925F-4DD2BCD3E62B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05466F-1281-4441-89BF-AE5DAAB4415C}" type="sibTrans" cxnId="{B19942CB-5AEB-4FAE-925F-4DD2BCD3E62B}">
      <dgm:prSet/>
      <dgm:spPr>
        <a:solidFill>
          <a:srgbClr val="92D050"/>
        </a:solidFill>
      </dgm:spPr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311D77-A947-46BB-9AB8-3042151D7DA3}">
      <dgm:prSet phldrT="[Texto]"/>
      <dgm:spPr>
        <a:solidFill>
          <a:srgbClr val="92D050"/>
        </a:solidFill>
      </dgm:spPr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Ter firmeza doutrinária (14)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46032D-01B8-47A9-B430-8F6ADE4795BF}" type="parTrans" cxnId="{258E1703-EDFC-43A2-92A8-0F990EDF305C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06438F-B522-4ADD-BCC4-11F3463EB364}" type="sibTrans" cxnId="{258E1703-EDFC-43A2-92A8-0F990EDF305C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9D1555-5E25-424B-9049-579837CBC193}">
      <dgm:prSet phldrT="[Texto]"/>
      <dgm:spPr>
        <a:solidFill>
          <a:srgbClr val="92D050"/>
        </a:solidFill>
      </dgm:spPr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Crescer em Cristo (15)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2CE212-758A-4A67-8965-76903B7320CE}" type="parTrans" cxnId="{E732B02F-EC8D-4C9B-B4D2-9D6C3549688E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DB6C0A-3296-4D8E-9314-2F9E135231F0}" type="sibTrans" cxnId="{E732B02F-EC8D-4C9B-B4D2-9D6C3549688E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solidFill>
          <a:srgbClr val="92D050"/>
        </a:solidFill>
      </dgm:spPr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E11889-8973-433A-9A07-D1350369521F}">
      <dgm:prSet phldrT="[Texto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RESULTADO: 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Corpo ajustado efetua próprio aumento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C2AB92-AEE7-4F55-9D99-ACD5E007C2C6}" type="parTrans" cxnId="{15DE7B35-6874-4468-A5BA-F7888A25EE2D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3918B4-A81C-4163-A075-1A299DAF2D20}" type="sibTrans" cxnId="{15DE7B35-6874-4468-A5BA-F7888A25EE2D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CF258D-4423-4158-8C65-088071D31581}" type="pres">
      <dgm:prSet presAssocID="{457676CB-CD57-4B7C-8BCC-E64B09B14DE4}" presName="Name0" presStyleCnt="0">
        <dgm:presLayoutVars>
          <dgm:dir/>
          <dgm:resizeHandles/>
        </dgm:presLayoutVars>
      </dgm:prSet>
      <dgm:spPr/>
    </dgm:pt>
    <dgm:pt modelId="{CC4AD7B0-D058-481D-BDD4-5295C2F12A4D}" type="pres">
      <dgm:prSet presAssocID="{1B6657F4-DAEC-46F5-AB67-A1CA1F71F83C}" presName="compNode" presStyleCnt="0"/>
      <dgm:spPr/>
    </dgm:pt>
    <dgm:pt modelId="{E69AF50A-E362-4A2E-8061-4808D6562C0A}" type="pres">
      <dgm:prSet presAssocID="{1B6657F4-DAEC-46F5-AB67-A1CA1F71F83C}" presName="dummyConnPt" presStyleCnt="0"/>
      <dgm:spPr/>
    </dgm:pt>
    <dgm:pt modelId="{D9D377A0-7BC7-43CC-85F8-0D51412A6A71}" type="pres">
      <dgm:prSet presAssocID="{1B6657F4-DAEC-46F5-AB67-A1CA1F71F83C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0F07190-CAEF-4F1C-8E93-CE84A6BB9EB7}" type="pres">
      <dgm:prSet presAssocID="{6B6B7B14-F495-4EA6-A46F-D28AEFC0C5D2}" presName="sibTrans" presStyleLbl="bgSibTrans2D1" presStyleIdx="0" presStyleCnt="6"/>
      <dgm:spPr/>
    </dgm:pt>
    <dgm:pt modelId="{B8DFAA55-3E48-420B-98BD-7780434FF994}" type="pres">
      <dgm:prSet presAssocID="{1021A069-0EA8-4905-8C87-91327072BC6A}" presName="compNode" presStyleCnt="0"/>
      <dgm:spPr/>
    </dgm:pt>
    <dgm:pt modelId="{B3F2E550-E6A6-4553-B29C-B18397FC48DC}" type="pres">
      <dgm:prSet presAssocID="{1021A069-0EA8-4905-8C87-91327072BC6A}" presName="dummyConnPt" presStyleCnt="0"/>
      <dgm:spPr/>
    </dgm:pt>
    <dgm:pt modelId="{B8A81074-F702-4161-9B35-A7D0F070FD61}" type="pres">
      <dgm:prSet presAssocID="{1021A069-0EA8-4905-8C87-91327072BC6A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320F32C-7D70-4EA8-B96B-47EC876EBE66}" type="pres">
      <dgm:prSet presAssocID="{68921AFF-EF04-4FDF-B6F2-6F5956DC7A3E}" presName="sibTrans" presStyleLbl="bgSibTrans2D1" presStyleIdx="1" presStyleCnt="6"/>
      <dgm:spPr/>
    </dgm:pt>
    <dgm:pt modelId="{2A7EE639-946E-4020-B335-D7B33DEB5BE7}" type="pres">
      <dgm:prSet presAssocID="{F59B3611-DBF7-470F-B419-057C35DC69F2}" presName="compNode" presStyleCnt="0"/>
      <dgm:spPr/>
    </dgm:pt>
    <dgm:pt modelId="{0FFD0B25-0DAA-4540-8CD9-A9E5A01F3367}" type="pres">
      <dgm:prSet presAssocID="{F59B3611-DBF7-470F-B419-057C35DC69F2}" presName="dummyConnPt" presStyleCnt="0"/>
      <dgm:spPr/>
    </dgm:pt>
    <dgm:pt modelId="{7D458544-D408-400E-9446-C5B1D66E1CF2}" type="pres">
      <dgm:prSet presAssocID="{F59B3611-DBF7-470F-B419-057C35DC69F2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2502E38-E593-4855-88B3-8D170E672AB2}" type="pres">
      <dgm:prSet presAssocID="{70CC2164-8F5A-4B23-8FAB-00EDE0F9EDCB}" presName="sibTrans" presStyleLbl="bgSibTrans2D1" presStyleIdx="2" presStyleCnt="6"/>
      <dgm:spPr/>
    </dgm:pt>
    <dgm:pt modelId="{385F1668-767C-4B87-99E7-85BF8A1102FD}" type="pres">
      <dgm:prSet presAssocID="{910C62EC-6B04-4C3A-BAC0-D4167B6132F8}" presName="compNode" presStyleCnt="0"/>
      <dgm:spPr/>
    </dgm:pt>
    <dgm:pt modelId="{063550A9-E6E4-4FA2-BFA1-237E7D64D274}" type="pres">
      <dgm:prSet presAssocID="{910C62EC-6B04-4C3A-BAC0-D4167B6132F8}" presName="dummyConnPt" presStyleCnt="0"/>
      <dgm:spPr/>
    </dgm:pt>
    <dgm:pt modelId="{20E5BC9E-5E11-472F-B28C-F8528428AD2E}" type="pres">
      <dgm:prSet presAssocID="{910C62EC-6B04-4C3A-BAC0-D4167B6132F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6DA2432-B356-427F-B9CF-CC9F1AEAF5D0}" type="pres">
      <dgm:prSet presAssocID="{E205466F-1281-4441-89BF-AE5DAAB4415C}" presName="sibTrans" presStyleLbl="bgSibTrans2D1" presStyleIdx="3" presStyleCnt="6"/>
      <dgm:spPr/>
    </dgm:pt>
    <dgm:pt modelId="{284EF648-FD6A-49A7-BD45-51EA068A8265}" type="pres">
      <dgm:prSet presAssocID="{AE311D77-A947-46BB-9AB8-3042151D7DA3}" presName="compNode" presStyleCnt="0"/>
      <dgm:spPr/>
    </dgm:pt>
    <dgm:pt modelId="{FC129F5F-839B-4639-B9E9-CD5F1022F072}" type="pres">
      <dgm:prSet presAssocID="{AE311D77-A947-46BB-9AB8-3042151D7DA3}" presName="dummyConnPt" presStyleCnt="0"/>
      <dgm:spPr/>
    </dgm:pt>
    <dgm:pt modelId="{60E7855D-0FCA-4EDE-9FE4-640B22E8C744}" type="pres">
      <dgm:prSet presAssocID="{AE311D77-A947-46BB-9AB8-3042151D7DA3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85FD8F2-93EE-4619-A429-54DC99ED2B6C}" type="pres">
      <dgm:prSet presAssocID="{4806438F-B522-4ADD-BCC4-11F3463EB364}" presName="sibTrans" presStyleLbl="bgSibTrans2D1" presStyleIdx="4" presStyleCnt="6"/>
      <dgm:spPr/>
    </dgm:pt>
    <dgm:pt modelId="{C2C8242D-091B-4FF6-9C68-5BE1755F47CB}" type="pres">
      <dgm:prSet presAssocID="{469D1555-5E25-424B-9049-579837CBC193}" presName="compNode" presStyleCnt="0"/>
      <dgm:spPr/>
    </dgm:pt>
    <dgm:pt modelId="{48525FCC-A067-48D4-9EAB-A0A44E294F1F}" type="pres">
      <dgm:prSet presAssocID="{469D1555-5E25-424B-9049-579837CBC193}" presName="dummyConnPt" presStyleCnt="0"/>
      <dgm:spPr/>
    </dgm:pt>
    <dgm:pt modelId="{71E32CDD-91E1-4751-A7ED-37E685EA55DA}" type="pres">
      <dgm:prSet presAssocID="{469D1555-5E25-424B-9049-579837CBC19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904FFCB-6B68-499F-BC93-8F41DA73561B}" type="pres">
      <dgm:prSet presAssocID="{7EDB6C0A-3296-4D8E-9314-2F9E135231F0}" presName="sibTrans" presStyleLbl="bgSibTrans2D1" presStyleIdx="5" presStyleCnt="6"/>
      <dgm:spPr/>
    </dgm:pt>
    <dgm:pt modelId="{D829A24D-E74A-4517-8630-CBD50B1A39D5}" type="pres">
      <dgm:prSet presAssocID="{8DE11889-8973-433A-9A07-D1350369521F}" presName="compNode" presStyleCnt="0"/>
      <dgm:spPr/>
    </dgm:pt>
    <dgm:pt modelId="{99B21436-877B-414C-BF1D-D1A4795BC5D4}" type="pres">
      <dgm:prSet presAssocID="{8DE11889-8973-433A-9A07-D1350369521F}" presName="dummyConnPt" presStyleCnt="0"/>
      <dgm:spPr/>
    </dgm:pt>
    <dgm:pt modelId="{FC0E61C0-EAF3-4601-ADF1-2BED979C8095}" type="pres">
      <dgm:prSet presAssocID="{8DE11889-8973-433A-9A07-D1350369521F}" presName="node" presStyleLbl="node1" presStyleIdx="6" presStyleCnt="7">
        <dgm:presLayoutVars>
          <dgm:bulletEnabled val="1"/>
        </dgm:presLayoutVars>
      </dgm:prSet>
      <dgm:spPr/>
    </dgm:pt>
  </dgm:ptLst>
  <dgm:cxnLst>
    <dgm:cxn modelId="{2F0EFB4B-0F30-4738-91FF-91B857F59737}" type="presOf" srcId="{1B6657F4-DAEC-46F5-AB67-A1CA1F71F83C}" destId="{D9D377A0-7BC7-43CC-85F8-0D51412A6A71}" srcOrd="0" destOrd="0" presId="urn:microsoft.com/office/officeart/2005/8/layout/bProcess4"/>
    <dgm:cxn modelId="{E732B02F-EC8D-4C9B-B4D2-9D6C3549688E}" srcId="{457676CB-CD57-4B7C-8BCC-E64B09B14DE4}" destId="{469D1555-5E25-424B-9049-579837CBC193}" srcOrd="5" destOrd="0" parTransId="{362CE212-758A-4A67-8965-76903B7320CE}" sibTransId="{7EDB6C0A-3296-4D8E-9314-2F9E135231F0}"/>
    <dgm:cxn modelId="{51B21031-5F54-42DB-BB0E-CC5559D91C1C}" type="presOf" srcId="{70CC2164-8F5A-4B23-8FAB-00EDE0F9EDCB}" destId="{A2502E38-E593-4855-88B3-8D170E672AB2}" srcOrd="0" destOrd="0" presId="urn:microsoft.com/office/officeart/2005/8/layout/bProcess4"/>
    <dgm:cxn modelId="{3D8FF422-C9B8-4360-A299-A11EE7BCC2A7}" type="presOf" srcId="{4806438F-B522-4ADD-BCC4-11F3463EB364}" destId="{C85FD8F2-93EE-4619-A429-54DC99ED2B6C}" srcOrd="0" destOrd="0" presId="urn:microsoft.com/office/officeart/2005/8/layout/bProcess4"/>
    <dgm:cxn modelId="{258E1703-EDFC-43A2-92A8-0F990EDF305C}" srcId="{457676CB-CD57-4B7C-8BCC-E64B09B14DE4}" destId="{AE311D77-A947-46BB-9AB8-3042151D7DA3}" srcOrd="4" destOrd="0" parTransId="{1946032D-01B8-47A9-B430-8F6ADE4795BF}" sibTransId="{4806438F-B522-4ADD-BCC4-11F3463EB364}"/>
    <dgm:cxn modelId="{BC7811A7-C255-4CE9-B844-6A1EA3995945}" type="presOf" srcId="{7EDB6C0A-3296-4D8E-9314-2F9E135231F0}" destId="{F904FFCB-6B68-499F-BC93-8F41DA73561B}" srcOrd="0" destOrd="0" presId="urn:microsoft.com/office/officeart/2005/8/layout/bProcess4"/>
    <dgm:cxn modelId="{19CE44D5-E065-426D-AF96-62312C0E7609}" type="presOf" srcId="{F59B3611-DBF7-470F-B419-057C35DC69F2}" destId="{7D458544-D408-400E-9446-C5B1D66E1CF2}" srcOrd="0" destOrd="0" presId="urn:microsoft.com/office/officeart/2005/8/layout/bProcess4"/>
    <dgm:cxn modelId="{8420A488-F093-496A-B384-834A93447BCE}" type="presOf" srcId="{1021A069-0EA8-4905-8C87-91327072BC6A}" destId="{B8A81074-F702-4161-9B35-A7D0F070FD61}" srcOrd="0" destOrd="0" presId="urn:microsoft.com/office/officeart/2005/8/layout/bProcess4"/>
    <dgm:cxn modelId="{3CAEDBF5-3F10-4622-BF90-8D9D4157D616}" type="presOf" srcId="{457676CB-CD57-4B7C-8BCC-E64B09B14DE4}" destId="{7ACF258D-4423-4158-8C65-088071D31581}" srcOrd="0" destOrd="0" presId="urn:microsoft.com/office/officeart/2005/8/layout/bProcess4"/>
    <dgm:cxn modelId="{9D298D95-2B0D-4722-A956-FEADB29D593D}" type="presOf" srcId="{68921AFF-EF04-4FDF-B6F2-6F5956DC7A3E}" destId="{8320F32C-7D70-4EA8-B96B-47EC876EBE66}" srcOrd="0" destOrd="0" presId="urn:microsoft.com/office/officeart/2005/8/layout/bProcess4"/>
    <dgm:cxn modelId="{AE2C17FE-27E6-4F48-A791-807FC58DF356}" type="presOf" srcId="{910C62EC-6B04-4C3A-BAC0-D4167B6132F8}" destId="{20E5BC9E-5E11-472F-B28C-F8528428AD2E}" srcOrd="0" destOrd="0" presId="urn:microsoft.com/office/officeart/2005/8/layout/bProcess4"/>
    <dgm:cxn modelId="{91DD5B2D-8CC3-4BF9-A1D2-CD0E0F70E510}" type="presOf" srcId="{469D1555-5E25-424B-9049-579837CBC193}" destId="{71E32CDD-91E1-4751-A7ED-37E685EA55DA}" srcOrd="0" destOrd="0" presId="urn:microsoft.com/office/officeart/2005/8/layout/bProcess4"/>
    <dgm:cxn modelId="{1B316636-1F79-47D0-A3DE-CFCCD0D16B44}" type="presOf" srcId="{E205466F-1281-4441-89BF-AE5DAAB4415C}" destId="{C6DA2432-B356-427F-B9CF-CC9F1AEAF5D0}" srcOrd="0" destOrd="0" presId="urn:microsoft.com/office/officeart/2005/8/layout/bProcess4"/>
    <dgm:cxn modelId="{793441A1-B4FD-43AC-B0D2-0E15C50AD1AC}" srcId="{457676CB-CD57-4B7C-8BCC-E64B09B14DE4}" destId="{1B6657F4-DAEC-46F5-AB67-A1CA1F71F83C}" srcOrd="0" destOrd="0" parTransId="{31878DEE-3AE6-49C4-9F17-B8821FDF1EAA}" sibTransId="{6B6B7B14-F495-4EA6-A46F-D28AEFC0C5D2}"/>
    <dgm:cxn modelId="{15DE7B35-6874-4468-A5BA-F7888A25EE2D}" srcId="{457676CB-CD57-4B7C-8BCC-E64B09B14DE4}" destId="{8DE11889-8973-433A-9A07-D1350369521F}" srcOrd="6" destOrd="0" parTransId="{B8C2AB92-AEE7-4F55-9D99-ACD5E007C2C6}" sibTransId="{323918B4-A81C-4163-A075-1A299DAF2D20}"/>
    <dgm:cxn modelId="{21ABE7BF-7EFC-4E69-B024-569C3F981FDD}" type="presOf" srcId="{AE311D77-A947-46BB-9AB8-3042151D7DA3}" destId="{60E7855D-0FCA-4EDE-9FE4-640B22E8C744}" srcOrd="0" destOrd="0" presId="urn:microsoft.com/office/officeart/2005/8/layout/bProcess4"/>
    <dgm:cxn modelId="{B19942CB-5AEB-4FAE-925F-4DD2BCD3E62B}" srcId="{457676CB-CD57-4B7C-8BCC-E64B09B14DE4}" destId="{910C62EC-6B04-4C3A-BAC0-D4167B6132F8}" srcOrd="3" destOrd="0" parTransId="{B2773262-3562-4816-AF0C-EB2035F7A6DA}" sibTransId="{E205466F-1281-4441-89BF-AE5DAAB4415C}"/>
    <dgm:cxn modelId="{D55235A7-D1C6-47C2-BFE7-5DD991C935A9}" type="presOf" srcId="{8DE11889-8973-433A-9A07-D1350369521F}" destId="{FC0E61C0-EAF3-4601-ADF1-2BED979C8095}" srcOrd="0" destOrd="0" presId="urn:microsoft.com/office/officeart/2005/8/layout/bProcess4"/>
    <dgm:cxn modelId="{B914BAED-8445-45D8-B22D-9DF9CCCAA0B1}" type="presOf" srcId="{6B6B7B14-F495-4EA6-A46F-D28AEFC0C5D2}" destId="{50F07190-CAEF-4F1C-8E93-CE84A6BB9EB7}" srcOrd="0" destOrd="0" presId="urn:microsoft.com/office/officeart/2005/8/layout/bProcess4"/>
    <dgm:cxn modelId="{A7689C30-5C20-4688-BE39-D9116DAF1830}" srcId="{457676CB-CD57-4B7C-8BCC-E64B09B14DE4}" destId="{1021A069-0EA8-4905-8C87-91327072BC6A}" srcOrd="1" destOrd="0" parTransId="{E08869C3-31FF-45E3-B765-B3D18E2A442B}" sibTransId="{68921AFF-EF04-4FDF-B6F2-6F5956DC7A3E}"/>
    <dgm:cxn modelId="{125F4215-B24E-4108-A57F-41DB3D3D1972}" srcId="{457676CB-CD57-4B7C-8BCC-E64B09B14DE4}" destId="{F59B3611-DBF7-470F-B419-057C35DC69F2}" srcOrd="2" destOrd="0" parTransId="{A8248A36-D932-49A9-836A-2B0BD6636282}" sibTransId="{70CC2164-8F5A-4B23-8FAB-00EDE0F9EDCB}"/>
    <dgm:cxn modelId="{138D8F57-95B0-4FF2-8745-6AA21224871E}" type="presParOf" srcId="{7ACF258D-4423-4158-8C65-088071D31581}" destId="{CC4AD7B0-D058-481D-BDD4-5295C2F12A4D}" srcOrd="0" destOrd="0" presId="urn:microsoft.com/office/officeart/2005/8/layout/bProcess4"/>
    <dgm:cxn modelId="{4C845AD5-5F59-4F50-9276-32324902201C}" type="presParOf" srcId="{CC4AD7B0-D058-481D-BDD4-5295C2F12A4D}" destId="{E69AF50A-E362-4A2E-8061-4808D6562C0A}" srcOrd="0" destOrd="0" presId="urn:microsoft.com/office/officeart/2005/8/layout/bProcess4"/>
    <dgm:cxn modelId="{103CB1B3-5399-4E7A-B3DB-1E0A67E24BD8}" type="presParOf" srcId="{CC4AD7B0-D058-481D-BDD4-5295C2F12A4D}" destId="{D9D377A0-7BC7-43CC-85F8-0D51412A6A71}" srcOrd="1" destOrd="0" presId="urn:microsoft.com/office/officeart/2005/8/layout/bProcess4"/>
    <dgm:cxn modelId="{A036C8CA-7D28-45F8-88EC-8243175FC07B}" type="presParOf" srcId="{7ACF258D-4423-4158-8C65-088071D31581}" destId="{50F07190-CAEF-4F1C-8E93-CE84A6BB9EB7}" srcOrd="1" destOrd="0" presId="urn:microsoft.com/office/officeart/2005/8/layout/bProcess4"/>
    <dgm:cxn modelId="{6F4272C9-4F3E-4977-9FC6-7CFC4282CC2F}" type="presParOf" srcId="{7ACF258D-4423-4158-8C65-088071D31581}" destId="{B8DFAA55-3E48-420B-98BD-7780434FF994}" srcOrd="2" destOrd="0" presId="urn:microsoft.com/office/officeart/2005/8/layout/bProcess4"/>
    <dgm:cxn modelId="{5171181C-C605-4A9D-96F7-05EABC4986E0}" type="presParOf" srcId="{B8DFAA55-3E48-420B-98BD-7780434FF994}" destId="{B3F2E550-E6A6-4553-B29C-B18397FC48DC}" srcOrd="0" destOrd="0" presId="urn:microsoft.com/office/officeart/2005/8/layout/bProcess4"/>
    <dgm:cxn modelId="{3E22515A-80A9-4A58-A0F4-09BBD94CC769}" type="presParOf" srcId="{B8DFAA55-3E48-420B-98BD-7780434FF994}" destId="{B8A81074-F702-4161-9B35-A7D0F070FD61}" srcOrd="1" destOrd="0" presId="urn:microsoft.com/office/officeart/2005/8/layout/bProcess4"/>
    <dgm:cxn modelId="{70D59C05-E5E1-43E3-8BA5-FD05528B9528}" type="presParOf" srcId="{7ACF258D-4423-4158-8C65-088071D31581}" destId="{8320F32C-7D70-4EA8-B96B-47EC876EBE66}" srcOrd="3" destOrd="0" presId="urn:microsoft.com/office/officeart/2005/8/layout/bProcess4"/>
    <dgm:cxn modelId="{D7586B6E-EF60-40FD-A486-54BEE9AF61DB}" type="presParOf" srcId="{7ACF258D-4423-4158-8C65-088071D31581}" destId="{2A7EE639-946E-4020-B335-D7B33DEB5BE7}" srcOrd="4" destOrd="0" presId="urn:microsoft.com/office/officeart/2005/8/layout/bProcess4"/>
    <dgm:cxn modelId="{3BD58C15-1338-437A-912A-393179CE1C35}" type="presParOf" srcId="{2A7EE639-946E-4020-B335-D7B33DEB5BE7}" destId="{0FFD0B25-0DAA-4540-8CD9-A9E5A01F3367}" srcOrd="0" destOrd="0" presId="urn:microsoft.com/office/officeart/2005/8/layout/bProcess4"/>
    <dgm:cxn modelId="{918D49C4-BD4D-483C-802B-08C1EB7B525E}" type="presParOf" srcId="{2A7EE639-946E-4020-B335-D7B33DEB5BE7}" destId="{7D458544-D408-400E-9446-C5B1D66E1CF2}" srcOrd="1" destOrd="0" presId="urn:microsoft.com/office/officeart/2005/8/layout/bProcess4"/>
    <dgm:cxn modelId="{09030B33-C932-4D16-AC58-188322C8DE90}" type="presParOf" srcId="{7ACF258D-4423-4158-8C65-088071D31581}" destId="{A2502E38-E593-4855-88B3-8D170E672AB2}" srcOrd="5" destOrd="0" presId="urn:microsoft.com/office/officeart/2005/8/layout/bProcess4"/>
    <dgm:cxn modelId="{DA3CDB64-AE64-4735-A75E-CDAE03A76339}" type="presParOf" srcId="{7ACF258D-4423-4158-8C65-088071D31581}" destId="{385F1668-767C-4B87-99E7-85BF8A1102FD}" srcOrd="6" destOrd="0" presId="urn:microsoft.com/office/officeart/2005/8/layout/bProcess4"/>
    <dgm:cxn modelId="{131D08D2-FAA4-4320-8819-C570EE0CD46F}" type="presParOf" srcId="{385F1668-767C-4B87-99E7-85BF8A1102FD}" destId="{063550A9-E6E4-4FA2-BFA1-237E7D64D274}" srcOrd="0" destOrd="0" presId="urn:microsoft.com/office/officeart/2005/8/layout/bProcess4"/>
    <dgm:cxn modelId="{0CF76642-C2D9-4D8E-AC54-04B6211E5500}" type="presParOf" srcId="{385F1668-767C-4B87-99E7-85BF8A1102FD}" destId="{20E5BC9E-5E11-472F-B28C-F8528428AD2E}" srcOrd="1" destOrd="0" presId="urn:microsoft.com/office/officeart/2005/8/layout/bProcess4"/>
    <dgm:cxn modelId="{7CCFFD34-1F4F-473F-A2DE-7E26DD74AA7A}" type="presParOf" srcId="{7ACF258D-4423-4158-8C65-088071D31581}" destId="{C6DA2432-B356-427F-B9CF-CC9F1AEAF5D0}" srcOrd="7" destOrd="0" presId="urn:microsoft.com/office/officeart/2005/8/layout/bProcess4"/>
    <dgm:cxn modelId="{47FDCCFB-9B81-4285-AE90-2995C918FA04}" type="presParOf" srcId="{7ACF258D-4423-4158-8C65-088071D31581}" destId="{284EF648-FD6A-49A7-BD45-51EA068A8265}" srcOrd="8" destOrd="0" presId="urn:microsoft.com/office/officeart/2005/8/layout/bProcess4"/>
    <dgm:cxn modelId="{51C7C909-D068-4F0F-8C59-0AB0E0D8D87B}" type="presParOf" srcId="{284EF648-FD6A-49A7-BD45-51EA068A8265}" destId="{FC129F5F-839B-4639-B9E9-CD5F1022F072}" srcOrd="0" destOrd="0" presId="urn:microsoft.com/office/officeart/2005/8/layout/bProcess4"/>
    <dgm:cxn modelId="{C1818A96-B11A-4A0F-875A-4535C5A5829B}" type="presParOf" srcId="{284EF648-FD6A-49A7-BD45-51EA068A8265}" destId="{60E7855D-0FCA-4EDE-9FE4-640B22E8C744}" srcOrd="1" destOrd="0" presId="urn:microsoft.com/office/officeart/2005/8/layout/bProcess4"/>
    <dgm:cxn modelId="{8C8DD12C-32B9-4DE3-8023-0624D76D484C}" type="presParOf" srcId="{7ACF258D-4423-4158-8C65-088071D31581}" destId="{C85FD8F2-93EE-4619-A429-54DC99ED2B6C}" srcOrd="9" destOrd="0" presId="urn:microsoft.com/office/officeart/2005/8/layout/bProcess4"/>
    <dgm:cxn modelId="{83F8738E-C3B2-4C39-A2E8-07EE491671CE}" type="presParOf" srcId="{7ACF258D-4423-4158-8C65-088071D31581}" destId="{C2C8242D-091B-4FF6-9C68-5BE1755F47CB}" srcOrd="10" destOrd="0" presId="urn:microsoft.com/office/officeart/2005/8/layout/bProcess4"/>
    <dgm:cxn modelId="{E465BF1F-AFFB-49DF-8F33-DFEA9B125BB4}" type="presParOf" srcId="{C2C8242D-091B-4FF6-9C68-5BE1755F47CB}" destId="{48525FCC-A067-48D4-9EAB-A0A44E294F1F}" srcOrd="0" destOrd="0" presId="urn:microsoft.com/office/officeart/2005/8/layout/bProcess4"/>
    <dgm:cxn modelId="{A9E7AF3D-3C4E-4380-A727-F31BB29607F9}" type="presParOf" srcId="{C2C8242D-091B-4FF6-9C68-5BE1755F47CB}" destId="{71E32CDD-91E1-4751-A7ED-37E685EA55DA}" srcOrd="1" destOrd="0" presId="urn:microsoft.com/office/officeart/2005/8/layout/bProcess4"/>
    <dgm:cxn modelId="{83A1A3E9-0B7A-496E-B359-82D03E60F0DE}" type="presParOf" srcId="{7ACF258D-4423-4158-8C65-088071D31581}" destId="{F904FFCB-6B68-499F-BC93-8F41DA73561B}" srcOrd="11" destOrd="0" presId="urn:microsoft.com/office/officeart/2005/8/layout/bProcess4"/>
    <dgm:cxn modelId="{DE4C19F7-50EC-4C25-98E8-D880F5E5B3B3}" type="presParOf" srcId="{7ACF258D-4423-4158-8C65-088071D31581}" destId="{D829A24D-E74A-4517-8630-CBD50B1A39D5}" srcOrd="12" destOrd="0" presId="urn:microsoft.com/office/officeart/2005/8/layout/bProcess4"/>
    <dgm:cxn modelId="{9279A4EE-D50F-42FE-A0F9-8B4A19C7FB27}" type="presParOf" srcId="{D829A24D-E74A-4517-8630-CBD50B1A39D5}" destId="{99B21436-877B-414C-BF1D-D1A4795BC5D4}" srcOrd="0" destOrd="0" presId="urn:microsoft.com/office/officeart/2005/8/layout/bProcess4"/>
    <dgm:cxn modelId="{027586A2-8783-441A-93E7-0EFD28551825}" type="presParOf" srcId="{D829A24D-E74A-4517-8630-CBD50B1A39D5}" destId="{FC0E61C0-EAF3-4601-ADF1-2BED979C809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670D0-947F-4A84-AE96-5A5E8574F72F}">
      <dsp:nvSpPr>
        <dsp:cNvPr id="0" name=""/>
        <dsp:cNvSpPr/>
      </dsp:nvSpPr>
      <dsp:spPr>
        <a:xfrm>
          <a:off x="1108970" y="2522"/>
          <a:ext cx="3045805" cy="189514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Evangel</a:t>
          </a:r>
          <a:r>
            <a:rPr lang="pt-BR" sz="36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i</a:t>
          </a: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zação</a:t>
          </a:r>
          <a:endParaRPr lang="pt-BR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anose="020F0704030504030204" pitchFamily="34" charset="0"/>
          </a:endParaRPr>
        </a:p>
      </dsp:txBody>
      <dsp:txXfrm>
        <a:off x="1555018" y="280059"/>
        <a:ext cx="2153709" cy="1340068"/>
      </dsp:txXfrm>
    </dsp:sp>
    <dsp:sp modelId="{3DE17F38-F3F2-4752-A249-CC32F73DB34C}">
      <dsp:nvSpPr>
        <dsp:cNvPr id="0" name=""/>
        <dsp:cNvSpPr/>
      </dsp:nvSpPr>
      <dsp:spPr>
        <a:xfrm>
          <a:off x="2128095" y="2038723"/>
          <a:ext cx="1007555" cy="1007555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kern="1200"/>
        </a:p>
      </dsp:txBody>
      <dsp:txXfrm>
        <a:off x="2261646" y="2424012"/>
        <a:ext cx="740453" cy="236977"/>
      </dsp:txXfrm>
    </dsp:sp>
    <dsp:sp modelId="{DED3C26C-57F1-467A-90E2-151B04ADF26F}">
      <dsp:nvSpPr>
        <dsp:cNvPr id="0" name=""/>
        <dsp:cNvSpPr/>
      </dsp:nvSpPr>
      <dsp:spPr>
        <a:xfrm>
          <a:off x="960373" y="3187336"/>
          <a:ext cx="3343000" cy="173716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rPr>
            <a:t>Edificação</a:t>
          </a:r>
          <a:endParaRPr lang="pt-BR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anose="020F0704030504030204" pitchFamily="34" charset="0"/>
          </a:endParaRPr>
        </a:p>
      </dsp:txBody>
      <dsp:txXfrm>
        <a:off x="1449944" y="3441738"/>
        <a:ext cx="2363858" cy="1228360"/>
      </dsp:txXfrm>
    </dsp:sp>
    <dsp:sp modelId="{527695DD-2FC3-4045-8640-808C99BEF132}">
      <dsp:nvSpPr>
        <dsp:cNvPr id="0" name=""/>
        <dsp:cNvSpPr/>
      </dsp:nvSpPr>
      <dsp:spPr>
        <a:xfrm>
          <a:off x="4563948" y="2140399"/>
          <a:ext cx="552418" cy="6462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700" kern="1200"/>
        </a:p>
      </dsp:txBody>
      <dsp:txXfrm>
        <a:off x="4563948" y="2269644"/>
        <a:ext cx="386693" cy="387735"/>
      </dsp:txXfrm>
    </dsp:sp>
    <dsp:sp modelId="{3EC99E92-38C9-4D0B-9239-2D36B5875D9E}">
      <dsp:nvSpPr>
        <dsp:cNvPr id="0" name=""/>
        <dsp:cNvSpPr/>
      </dsp:nvSpPr>
      <dsp:spPr>
        <a:xfrm>
          <a:off x="5345672" y="1634328"/>
          <a:ext cx="4426122" cy="165836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FAZER DISCÍPULOS</a:t>
          </a:r>
          <a:endParaRPr lang="pt-BR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anose="020B0A04020102020204" pitchFamily="34" charset="0"/>
          </a:endParaRPr>
        </a:p>
      </dsp:txBody>
      <dsp:txXfrm>
        <a:off x="5993863" y="1877190"/>
        <a:ext cx="3129740" cy="11726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F07190-CAEF-4F1C-8E93-CE84A6BB9EB7}">
      <dsp:nvSpPr>
        <dsp:cNvPr id="0" name=""/>
        <dsp:cNvSpPr/>
      </dsp:nvSpPr>
      <dsp:spPr>
        <a:xfrm rot="5400000">
          <a:off x="-225790" y="1146212"/>
          <a:ext cx="1788776" cy="215785"/>
        </a:xfrm>
        <a:prstGeom prst="rect">
          <a:avLst/>
        </a:prstGeom>
        <a:solidFill>
          <a:schemeClr val="accent2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377A0-7BC7-43CC-85F8-0D51412A6A71}">
      <dsp:nvSpPr>
        <dsp:cNvPr id="0" name=""/>
        <dsp:cNvSpPr/>
      </dsp:nvSpPr>
      <dsp:spPr>
        <a:xfrm>
          <a:off x="184353" y="2623"/>
          <a:ext cx="2397620" cy="14385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PONTO DE PARTIDA: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Liderança (11)</a:t>
          </a:r>
          <a:endParaRPr lang="pt-B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6487" y="44757"/>
        <a:ext cx="2313352" cy="1354304"/>
      </dsp:txXfrm>
    </dsp:sp>
    <dsp:sp modelId="{8320F32C-7D70-4EA8-B96B-47EC876EBE66}">
      <dsp:nvSpPr>
        <dsp:cNvPr id="0" name=""/>
        <dsp:cNvSpPr/>
      </dsp:nvSpPr>
      <dsp:spPr>
        <a:xfrm rot="5400000">
          <a:off x="-225790" y="2944428"/>
          <a:ext cx="1788776" cy="215785"/>
        </a:xfrm>
        <a:prstGeom prst="rect">
          <a:avLst/>
        </a:prstGeom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81074-F702-4161-9B35-A7D0F070FD61}">
      <dsp:nvSpPr>
        <dsp:cNvPr id="0" name=""/>
        <dsp:cNvSpPr/>
      </dsp:nvSpPr>
      <dsp:spPr>
        <a:xfrm>
          <a:off x="184353" y="1800838"/>
          <a:ext cx="2397620" cy="14385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PROPÓSITO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Aperfeiçoamento dos santos (12)</a:t>
          </a:r>
          <a:endParaRPr lang="pt-B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6487" y="1842972"/>
        <a:ext cx="2313352" cy="1354304"/>
      </dsp:txXfrm>
    </dsp:sp>
    <dsp:sp modelId="{A2502E38-E593-4855-88B3-8D170E672AB2}">
      <dsp:nvSpPr>
        <dsp:cNvPr id="0" name=""/>
        <dsp:cNvSpPr/>
      </dsp:nvSpPr>
      <dsp:spPr>
        <a:xfrm>
          <a:off x="673316" y="3843536"/>
          <a:ext cx="3179396" cy="215785"/>
        </a:xfrm>
        <a:prstGeom prst="rect">
          <a:avLst/>
        </a:prstGeom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58544-D408-400E-9446-C5B1D66E1CF2}">
      <dsp:nvSpPr>
        <dsp:cNvPr id="0" name=""/>
        <dsp:cNvSpPr/>
      </dsp:nvSpPr>
      <dsp:spPr>
        <a:xfrm>
          <a:off x="184353" y="3599054"/>
          <a:ext cx="2397620" cy="14385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PROPÓSITO</a:t>
          </a: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Desempenho do ministério (12)</a:t>
          </a:r>
          <a:endParaRPr lang="pt-B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6487" y="3641188"/>
        <a:ext cx="2313352" cy="1354304"/>
      </dsp:txXfrm>
    </dsp:sp>
    <dsp:sp modelId="{C6DA2432-B356-427F-B9CF-CC9F1AEAF5D0}">
      <dsp:nvSpPr>
        <dsp:cNvPr id="0" name=""/>
        <dsp:cNvSpPr/>
      </dsp:nvSpPr>
      <dsp:spPr>
        <a:xfrm rot="16200000">
          <a:off x="2963044" y="2944428"/>
          <a:ext cx="1788776" cy="215785"/>
        </a:xfrm>
        <a:prstGeom prst="rect">
          <a:avLst/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E5BC9E-5E11-472F-B28C-F8528428AD2E}">
      <dsp:nvSpPr>
        <dsp:cNvPr id="0" name=""/>
        <dsp:cNvSpPr/>
      </dsp:nvSpPr>
      <dsp:spPr>
        <a:xfrm>
          <a:off x="3373189" y="3599054"/>
          <a:ext cx="2397620" cy="1438572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  <a:endParaRPr lang="pt-BR" sz="20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Crescer na estatura de Cristo (13) </a:t>
          </a:r>
          <a:endParaRPr lang="pt-B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15323" y="3641188"/>
        <a:ext cx="2313352" cy="1354304"/>
      </dsp:txXfrm>
    </dsp:sp>
    <dsp:sp modelId="{C85FD8F2-93EE-4619-A429-54DC99ED2B6C}">
      <dsp:nvSpPr>
        <dsp:cNvPr id="0" name=""/>
        <dsp:cNvSpPr/>
      </dsp:nvSpPr>
      <dsp:spPr>
        <a:xfrm rot="16200000">
          <a:off x="2963044" y="1146212"/>
          <a:ext cx="1788776" cy="21578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7855D-0FCA-4EDE-9FE4-640B22E8C744}">
      <dsp:nvSpPr>
        <dsp:cNvPr id="0" name=""/>
        <dsp:cNvSpPr/>
      </dsp:nvSpPr>
      <dsp:spPr>
        <a:xfrm>
          <a:off x="3373189" y="1800838"/>
          <a:ext cx="2397620" cy="1438572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Ter firmeza doutrinária (14)</a:t>
          </a:r>
          <a:endParaRPr lang="pt-B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15323" y="1842972"/>
        <a:ext cx="2313352" cy="1354304"/>
      </dsp:txXfrm>
    </dsp:sp>
    <dsp:sp modelId="{F904FFCB-6B68-499F-BC93-8F41DA73561B}">
      <dsp:nvSpPr>
        <dsp:cNvPr id="0" name=""/>
        <dsp:cNvSpPr/>
      </dsp:nvSpPr>
      <dsp:spPr>
        <a:xfrm>
          <a:off x="3862152" y="247104"/>
          <a:ext cx="3179396" cy="215785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dk1">
              <a:shade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</dsp:sp>
    <dsp:sp modelId="{71E32CDD-91E1-4751-A7ED-37E685EA55DA}">
      <dsp:nvSpPr>
        <dsp:cNvPr id="0" name=""/>
        <dsp:cNvSpPr/>
      </dsp:nvSpPr>
      <dsp:spPr>
        <a:xfrm>
          <a:off x="3373189" y="2623"/>
          <a:ext cx="2397620" cy="1438572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Crescer em Cristo (15)</a:t>
          </a:r>
          <a:endParaRPr lang="pt-B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15323" y="44757"/>
        <a:ext cx="2313352" cy="1354304"/>
      </dsp:txXfrm>
    </dsp:sp>
    <dsp:sp modelId="{FC0E61C0-EAF3-4601-ADF1-2BED979C8095}">
      <dsp:nvSpPr>
        <dsp:cNvPr id="0" name=""/>
        <dsp:cNvSpPr/>
      </dsp:nvSpPr>
      <dsp:spPr>
        <a:xfrm>
          <a:off x="6562024" y="2623"/>
          <a:ext cx="2397620" cy="1438572"/>
        </a:xfrm>
        <a:prstGeom prst="roundRect">
          <a:avLst>
            <a:gd name="adj" fmla="val 10000"/>
          </a:avLst>
        </a:prstGeom>
        <a:solidFill>
          <a:schemeClr val="dk1"/>
        </a:solidFill>
        <a:ln w="12700" cap="flat" cmpd="sng" algn="ctr">
          <a:solidFill>
            <a:schemeClr val="dk1">
              <a:shade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RESULTADO: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Corpo ajustado efetua próprio aumento</a:t>
          </a:r>
          <a:endParaRPr lang="pt-B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604158" y="44757"/>
        <a:ext cx="2313352" cy="13543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F07190-CAEF-4F1C-8E93-CE84A6BB9EB7}">
      <dsp:nvSpPr>
        <dsp:cNvPr id="0" name=""/>
        <dsp:cNvSpPr/>
      </dsp:nvSpPr>
      <dsp:spPr>
        <a:xfrm rot="5400000">
          <a:off x="-225790" y="1146212"/>
          <a:ext cx="1788776" cy="215785"/>
        </a:xfrm>
        <a:prstGeom prst="rect">
          <a:avLst/>
        </a:prstGeom>
        <a:solidFill>
          <a:schemeClr val="accent2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377A0-7BC7-43CC-85F8-0D51412A6A71}">
      <dsp:nvSpPr>
        <dsp:cNvPr id="0" name=""/>
        <dsp:cNvSpPr/>
      </dsp:nvSpPr>
      <dsp:spPr>
        <a:xfrm>
          <a:off x="184353" y="2623"/>
          <a:ext cx="2397620" cy="14385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PONTO DE PARTIDA: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Liderança (11)</a:t>
          </a:r>
          <a:endParaRPr lang="pt-B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6487" y="44757"/>
        <a:ext cx="2313352" cy="1354304"/>
      </dsp:txXfrm>
    </dsp:sp>
    <dsp:sp modelId="{8320F32C-7D70-4EA8-B96B-47EC876EBE66}">
      <dsp:nvSpPr>
        <dsp:cNvPr id="0" name=""/>
        <dsp:cNvSpPr/>
      </dsp:nvSpPr>
      <dsp:spPr>
        <a:xfrm rot="5400000">
          <a:off x="-225790" y="2944428"/>
          <a:ext cx="1788776" cy="215785"/>
        </a:xfrm>
        <a:prstGeom prst="rect">
          <a:avLst/>
        </a:prstGeom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81074-F702-4161-9B35-A7D0F070FD61}">
      <dsp:nvSpPr>
        <dsp:cNvPr id="0" name=""/>
        <dsp:cNvSpPr/>
      </dsp:nvSpPr>
      <dsp:spPr>
        <a:xfrm>
          <a:off x="184353" y="1800838"/>
          <a:ext cx="2397620" cy="14385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PROPÓSITO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Aperfeiçoamento dos santos (12)</a:t>
          </a:r>
          <a:endParaRPr lang="pt-B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6487" y="1842972"/>
        <a:ext cx="2313352" cy="1354304"/>
      </dsp:txXfrm>
    </dsp:sp>
    <dsp:sp modelId="{A2502E38-E593-4855-88B3-8D170E672AB2}">
      <dsp:nvSpPr>
        <dsp:cNvPr id="0" name=""/>
        <dsp:cNvSpPr/>
      </dsp:nvSpPr>
      <dsp:spPr>
        <a:xfrm>
          <a:off x="673316" y="3843536"/>
          <a:ext cx="3179396" cy="215785"/>
        </a:xfrm>
        <a:prstGeom prst="rect">
          <a:avLst/>
        </a:prstGeom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58544-D408-400E-9446-C5B1D66E1CF2}">
      <dsp:nvSpPr>
        <dsp:cNvPr id="0" name=""/>
        <dsp:cNvSpPr/>
      </dsp:nvSpPr>
      <dsp:spPr>
        <a:xfrm>
          <a:off x="184353" y="3599054"/>
          <a:ext cx="2397620" cy="14385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PROPÓSITO</a:t>
          </a: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Desempenho do ministério (12)</a:t>
          </a:r>
          <a:endParaRPr lang="pt-B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6487" y="3641188"/>
        <a:ext cx="2313352" cy="1354304"/>
      </dsp:txXfrm>
    </dsp:sp>
    <dsp:sp modelId="{C6DA2432-B356-427F-B9CF-CC9F1AEAF5D0}">
      <dsp:nvSpPr>
        <dsp:cNvPr id="0" name=""/>
        <dsp:cNvSpPr/>
      </dsp:nvSpPr>
      <dsp:spPr>
        <a:xfrm rot="16200000">
          <a:off x="2963044" y="2944428"/>
          <a:ext cx="1788776" cy="215785"/>
        </a:xfrm>
        <a:prstGeom prst="rect">
          <a:avLst/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E5BC9E-5E11-472F-B28C-F8528428AD2E}">
      <dsp:nvSpPr>
        <dsp:cNvPr id="0" name=""/>
        <dsp:cNvSpPr/>
      </dsp:nvSpPr>
      <dsp:spPr>
        <a:xfrm>
          <a:off x="3373189" y="3599054"/>
          <a:ext cx="2397620" cy="1438572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  <a:endParaRPr lang="pt-BR" sz="20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Crescer na estatura de Cristo (13) </a:t>
          </a:r>
          <a:endParaRPr lang="pt-B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15323" y="3641188"/>
        <a:ext cx="2313352" cy="1354304"/>
      </dsp:txXfrm>
    </dsp:sp>
    <dsp:sp modelId="{C85FD8F2-93EE-4619-A429-54DC99ED2B6C}">
      <dsp:nvSpPr>
        <dsp:cNvPr id="0" name=""/>
        <dsp:cNvSpPr/>
      </dsp:nvSpPr>
      <dsp:spPr>
        <a:xfrm rot="16200000">
          <a:off x="2963044" y="1146212"/>
          <a:ext cx="1788776" cy="21578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7855D-0FCA-4EDE-9FE4-640B22E8C744}">
      <dsp:nvSpPr>
        <dsp:cNvPr id="0" name=""/>
        <dsp:cNvSpPr/>
      </dsp:nvSpPr>
      <dsp:spPr>
        <a:xfrm>
          <a:off x="3373189" y="1800838"/>
          <a:ext cx="2397620" cy="1438572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Ter firmeza doutrinária (14)</a:t>
          </a:r>
          <a:endParaRPr lang="pt-B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15323" y="1842972"/>
        <a:ext cx="2313352" cy="1354304"/>
      </dsp:txXfrm>
    </dsp:sp>
    <dsp:sp modelId="{F904FFCB-6B68-499F-BC93-8F41DA73561B}">
      <dsp:nvSpPr>
        <dsp:cNvPr id="0" name=""/>
        <dsp:cNvSpPr/>
      </dsp:nvSpPr>
      <dsp:spPr>
        <a:xfrm>
          <a:off x="3862152" y="247104"/>
          <a:ext cx="3179396" cy="215785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dk1">
              <a:shade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</dsp:sp>
    <dsp:sp modelId="{71E32CDD-91E1-4751-A7ED-37E685EA55DA}">
      <dsp:nvSpPr>
        <dsp:cNvPr id="0" name=""/>
        <dsp:cNvSpPr/>
      </dsp:nvSpPr>
      <dsp:spPr>
        <a:xfrm>
          <a:off x="3373189" y="2623"/>
          <a:ext cx="2397620" cy="1438572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ALVO: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Crescer em Cristo (15)</a:t>
          </a:r>
          <a:endParaRPr lang="pt-B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15323" y="44757"/>
        <a:ext cx="2313352" cy="1354304"/>
      </dsp:txXfrm>
    </dsp:sp>
    <dsp:sp modelId="{FC0E61C0-EAF3-4601-ADF1-2BED979C8095}">
      <dsp:nvSpPr>
        <dsp:cNvPr id="0" name=""/>
        <dsp:cNvSpPr/>
      </dsp:nvSpPr>
      <dsp:spPr>
        <a:xfrm>
          <a:off x="6562024" y="2623"/>
          <a:ext cx="2397620" cy="1438572"/>
        </a:xfrm>
        <a:prstGeom prst="roundRect">
          <a:avLst>
            <a:gd name="adj" fmla="val 10000"/>
          </a:avLst>
        </a:prstGeom>
        <a:solidFill>
          <a:schemeClr val="dk1"/>
        </a:solidFill>
        <a:ln w="12700" cap="flat" cmpd="sng" algn="ctr">
          <a:solidFill>
            <a:schemeClr val="dk1">
              <a:shade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RESULTADO: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Corpo ajustado efetua próprio aumento</a:t>
          </a:r>
          <a:endParaRPr lang="pt-B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604158" y="44757"/>
        <a:ext cx="2313352" cy="1354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FC994-713A-4975-8CCD-29AE96103293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DA7D2-DFD9-4A2A-812C-7C0842CD3D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9661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10:35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453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11:10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795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11:10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224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11:10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DA7D2-DFD9-4A2A-812C-7C0842CD3D09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5130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903649"/>
            <a:ext cx="7524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Missão da Igreja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223701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>
                <a:solidFill>
                  <a:schemeClr val="bg2">
                    <a:lumMod val="25000"/>
                  </a:schemeClr>
                </a:solidFill>
                <a:latin typeface="Forte" panose="03060902040502070203" pitchFamily="66" charset="0"/>
              </a:rPr>
              <a:t>Eclesiologia:</a:t>
            </a:r>
            <a:endParaRPr lang="pt-BR" sz="4000" b="1" u="sng" dirty="0">
              <a:solidFill>
                <a:schemeClr val="bg2">
                  <a:lumMod val="25000"/>
                </a:schemeClr>
              </a:solidFill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311" y="2197101"/>
            <a:ext cx="8474529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1 – Estabelecer uma base bíblica que define a Missão da Igreja. 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2 – Refletir e nos posicionar sobre o cumprimento da Missão da Igreja. </a:t>
            </a:r>
            <a:endParaRPr lang="pt-BR" sz="27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87793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1 - </a:t>
            </a:r>
            <a:r>
              <a:rPr lang="pt-BR" sz="29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Mandamento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Principal - </a:t>
            </a:r>
            <a:r>
              <a:rPr lang="pt-BR" sz="2900" u="sng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Mt</a:t>
            </a:r>
            <a:r>
              <a:rPr lang="pt-BR" sz="2900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28.19-20</a:t>
            </a:r>
            <a:r>
              <a:rPr lang="pt-BR" sz="2900" u="sng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9" name="Picture 2" descr="http://psaoroque.com.br/portal/wp-content/uploads/2013/08/Fazei-disc%C3%ADpulos-1.jpg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962" y="1714408"/>
            <a:ext cx="5400770" cy="51435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17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Funções Fundamentais ao fazer discípulos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: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501634364"/>
              </p:ext>
            </p:extLst>
          </p:nvPr>
        </p:nvGraphicFramePr>
        <p:xfrm>
          <a:off x="-794084" y="1786597"/>
          <a:ext cx="10732168" cy="492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4131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F670D0-947F-4A84-AE96-5A5E8574F7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3CF670D0-947F-4A84-AE96-5A5E8574F7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DE17F38-F3F2-4752-A249-CC32F73DB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3DE17F38-F3F2-4752-A249-CC32F73DB3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D3C26C-57F1-467A-90E2-151B04ADF2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DED3C26C-57F1-467A-90E2-151B04ADF2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7695DD-2FC3-4045-8640-808C99BEF1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>
                                            <p:graphicEl>
                                              <a:dgm id="{527695DD-2FC3-4045-8640-808C99BEF1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C99E92-38C9-4D0B-9239-2D36B5875D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3EC99E92-38C9-4D0B-9239-2D36B5875D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187216" y="77257"/>
            <a:ext cx="8769568" cy="9848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Funções Fundamentais ao fazer discípulos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:</a:t>
            </a:r>
          </a:p>
          <a:p>
            <a:r>
              <a:rPr lang="pt-BR" sz="29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    </a:t>
            </a:r>
            <a:r>
              <a:rPr lang="pt-BR" sz="2900" u="sng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“Evangelização e Edificação” </a:t>
            </a:r>
          </a:p>
        </p:txBody>
      </p:sp>
      <p:sp>
        <p:nvSpPr>
          <p:cNvPr id="3" name="Retângulo 2"/>
          <p:cNvSpPr/>
          <p:nvPr/>
        </p:nvSpPr>
        <p:spPr>
          <a:xfrm>
            <a:off x="334735" y="1270347"/>
            <a:ext cx="8402171" cy="55845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EVANGELIZAÇÃO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34735" y="1860885"/>
            <a:ext cx="8402171" cy="9118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hangingPunct="0"/>
            <a:r>
              <a:rPr lang="pt-BR" sz="2400" b="1" dirty="0">
                <a:latin typeface="Baskerville Old Face" panose="02020602080505020303" pitchFamily="18" charset="0"/>
              </a:rPr>
              <a:t>Indo - fazei </a:t>
            </a:r>
            <a:r>
              <a:rPr lang="pt-BR" sz="2400" b="1" dirty="0" smtClean="0">
                <a:latin typeface="Baskerville Old Face" panose="02020602080505020303" pitchFamily="18" charset="0"/>
              </a:rPr>
              <a:t>discípulos                                                      </a:t>
            </a:r>
            <a:r>
              <a:rPr lang="pt-B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(Atos 2 – 4)</a:t>
            </a:r>
            <a:endParaRPr lang="pt-BR" sz="2400" b="1" dirty="0">
              <a:latin typeface="Baskerville Old Face" panose="02020602080505020303" pitchFamily="18" charset="0"/>
            </a:endParaRPr>
          </a:p>
          <a:p>
            <a:pPr algn="ctr"/>
            <a:r>
              <a:rPr lang="pt-BR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Porque a igreja existe no mundo?</a:t>
            </a:r>
          </a:p>
        </p:txBody>
      </p:sp>
      <p:sp>
        <p:nvSpPr>
          <p:cNvPr id="10" name="Retângulo 9"/>
          <p:cNvSpPr/>
          <p:nvPr/>
        </p:nvSpPr>
        <p:spPr>
          <a:xfrm>
            <a:off x="334735" y="2772735"/>
            <a:ext cx="4237266" cy="83673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Funções</a:t>
            </a:r>
          </a:p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Diretrizes 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499640" y="2772735"/>
            <a:ext cx="4237266" cy="83673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Resultados</a:t>
            </a:r>
          </a:p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Objetivos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34735" y="3633537"/>
            <a:ext cx="4237266" cy="32244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Declarar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Falar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Proclamar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Pregar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Testificar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Etc.</a:t>
            </a:r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499640" y="3633537"/>
            <a:ext cx="4237266" cy="32244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Muitos creram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Palavra se multiplicava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Alguns foram persuadidos</a:t>
            </a:r>
          </a:p>
          <a:p>
            <a:pPr hangingPunct="0"/>
            <a:endParaRPr lang="pt-BR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endParaRPr lang="pt-BR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08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187216" y="77257"/>
            <a:ext cx="8769568" cy="9848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Funções Fundamentais ao fazer discípulos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:</a:t>
            </a:r>
          </a:p>
          <a:p>
            <a:r>
              <a:rPr lang="pt-BR" sz="29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    </a:t>
            </a:r>
            <a:r>
              <a:rPr lang="pt-BR" sz="2900" u="sng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“Evangelização e Edificação” </a:t>
            </a:r>
          </a:p>
        </p:txBody>
      </p:sp>
      <p:sp>
        <p:nvSpPr>
          <p:cNvPr id="3" name="Retângulo 2"/>
          <p:cNvSpPr/>
          <p:nvPr/>
        </p:nvSpPr>
        <p:spPr>
          <a:xfrm>
            <a:off x="334735" y="1270347"/>
            <a:ext cx="8402171" cy="55845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EVANGELIZAÇÃO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34735" y="1860885"/>
            <a:ext cx="8402171" cy="9118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hangingPunct="0"/>
            <a:r>
              <a:rPr lang="pt-BR" sz="2400" b="1" dirty="0">
                <a:latin typeface="Baskerville Old Face" panose="02020602080505020303" pitchFamily="18" charset="0"/>
              </a:rPr>
              <a:t>Indo - fazei </a:t>
            </a:r>
            <a:r>
              <a:rPr lang="pt-BR" sz="2400" b="1" dirty="0" smtClean="0">
                <a:latin typeface="Baskerville Old Face" panose="02020602080505020303" pitchFamily="18" charset="0"/>
              </a:rPr>
              <a:t>discípulos                                </a:t>
            </a:r>
            <a:r>
              <a:rPr lang="pt-B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(</a:t>
            </a:r>
            <a:r>
              <a:rPr lang="pt-BR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Mt</a:t>
            </a:r>
            <a:r>
              <a:rPr lang="pt-B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22.34-44; 1 </a:t>
            </a:r>
            <a:r>
              <a:rPr lang="pt-BR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</a:t>
            </a:r>
            <a:r>
              <a:rPr lang="pt-B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2.12)</a:t>
            </a:r>
            <a:endParaRPr lang="pt-BR" sz="2400" b="1" dirty="0">
              <a:latin typeface="Baskerville Old Face" panose="02020602080505020303" pitchFamily="18" charset="0"/>
            </a:endParaRPr>
          </a:p>
          <a:p>
            <a:pPr algn="ctr"/>
            <a:r>
              <a:rPr lang="pt-BR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Porque a igreja existe no mundo?</a:t>
            </a:r>
          </a:p>
        </p:txBody>
      </p:sp>
      <p:sp>
        <p:nvSpPr>
          <p:cNvPr id="10" name="Retângulo 9"/>
          <p:cNvSpPr/>
          <p:nvPr/>
        </p:nvSpPr>
        <p:spPr>
          <a:xfrm>
            <a:off x="334735" y="2772735"/>
            <a:ext cx="4237266" cy="83673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Funções</a:t>
            </a:r>
          </a:p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Diretrizes 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499640" y="2772735"/>
            <a:ext cx="4237266" cy="83673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Resultados</a:t>
            </a:r>
          </a:p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Objetivos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34735" y="3633537"/>
            <a:ext cx="4237266" cy="32244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Ama ao teu próximo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como a ti mesmo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Mantem exemplar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o procedimento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entre os gentios</a:t>
            </a:r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499640" y="3633537"/>
            <a:ext cx="4237266" cy="32244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hangingPunct="0"/>
            <a:endParaRPr lang="pt-BR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Para que glorifiquem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Deus no dia 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da visitação</a:t>
            </a:r>
          </a:p>
          <a:p>
            <a:pPr hangingPunct="0"/>
            <a:endParaRPr lang="pt-BR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endParaRPr lang="pt-BR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89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187216" y="77257"/>
            <a:ext cx="8769568" cy="9848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Funções Fundamentais ao fazer discípulos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:</a:t>
            </a:r>
          </a:p>
          <a:p>
            <a:r>
              <a:rPr lang="pt-BR" sz="29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    </a:t>
            </a:r>
            <a:r>
              <a:rPr lang="pt-BR" sz="2900" u="sng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“Evangelização e Edificação” </a:t>
            </a:r>
          </a:p>
        </p:txBody>
      </p:sp>
      <p:sp>
        <p:nvSpPr>
          <p:cNvPr id="3" name="Retângulo 2"/>
          <p:cNvSpPr/>
          <p:nvPr/>
        </p:nvSpPr>
        <p:spPr>
          <a:xfrm>
            <a:off x="334735" y="1270347"/>
            <a:ext cx="8402171" cy="55845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EDIFICAÇÃO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34735" y="1860885"/>
            <a:ext cx="8402171" cy="8101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hangingPunct="0"/>
            <a:r>
              <a:rPr lang="pt-BR" sz="2400" b="1" dirty="0" smtClean="0">
                <a:latin typeface="Baskerville Old Face" panose="02020602080505020303" pitchFamily="18" charset="0"/>
              </a:rPr>
              <a:t>Batizando – ensinando                                                    </a:t>
            </a:r>
            <a:r>
              <a:rPr lang="pt-B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(Atos 2 – 4)</a:t>
            </a:r>
            <a:endParaRPr lang="pt-BR" sz="2400" b="1" dirty="0">
              <a:latin typeface="Baskerville Old Face" panose="02020602080505020303" pitchFamily="18" charset="0"/>
            </a:endParaRPr>
          </a:p>
          <a:p>
            <a:pPr algn="ctr"/>
            <a:r>
              <a:rPr lang="pt-BR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Porque a igreja existe </a:t>
            </a:r>
            <a:r>
              <a:rPr lang="pt-BR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como comunidade congregada?</a:t>
            </a:r>
            <a:endParaRPr lang="pt-BR" sz="3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34735" y="2724609"/>
            <a:ext cx="4237266" cy="83673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Funções</a:t>
            </a:r>
          </a:p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Diretrizes 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499640" y="2724609"/>
            <a:ext cx="4237266" cy="83673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Resultados</a:t>
            </a:r>
          </a:p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Objetivos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34735" y="3585410"/>
            <a:ext cx="4237266" cy="31041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Batizar 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Ensinar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Incentivar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Fortalecer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Relatar </a:t>
            </a: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Etc. </a:t>
            </a:r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499640" y="3585411"/>
            <a:ext cx="4237266" cy="31041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Tinham uma só mente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Tinham um só coração e alma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Estavam sendo edificados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Etc.</a:t>
            </a:r>
          </a:p>
          <a:p>
            <a:pPr hangingPunct="0"/>
            <a:endParaRPr lang="pt-BR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endParaRPr lang="pt-BR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4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187216" y="77257"/>
            <a:ext cx="8769568" cy="9848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2 - </a:t>
            </a:r>
            <a:r>
              <a:rPr lang="pt-BR" sz="29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Funções Fundamentais ao fazer discípulos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:</a:t>
            </a:r>
          </a:p>
          <a:p>
            <a:r>
              <a:rPr lang="pt-BR" sz="29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     </a:t>
            </a:r>
            <a:r>
              <a:rPr lang="pt-BR" sz="2900" u="sng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“Evangelização e Edificação” </a:t>
            </a:r>
          </a:p>
        </p:txBody>
      </p:sp>
      <p:sp>
        <p:nvSpPr>
          <p:cNvPr id="3" name="Retângulo 2"/>
          <p:cNvSpPr/>
          <p:nvPr/>
        </p:nvSpPr>
        <p:spPr>
          <a:xfrm>
            <a:off x="334735" y="1270347"/>
            <a:ext cx="8402171" cy="55845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EDIFICAÇÃO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34735" y="1860885"/>
            <a:ext cx="8402171" cy="8101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hangingPunct="0"/>
            <a:r>
              <a:rPr lang="pt-BR" sz="2400" b="1" dirty="0" smtClean="0">
                <a:latin typeface="Baskerville Old Face" panose="02020602080505020303" pitchFamily="18" charset="0"/>
              </a:rPr>
              <a:t>Batizando – ensinando                                 </a:t>
            </a:r>
            <a:r>
              <a:rPr lang="pt-B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(1Ts 5.11; </a:t>
            </a:r>
            <a:r>
              <a:rPr lang="pt-BR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Col</a:t>
            </a:r>
            <a:r>
              <a:rPr lang="pt-B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1.28-29)</a:t>
            </a:r>
            <a:endParaRPr lang="pt-BR" sz="2400" b="1" dirty="0">
              <a:latin typeface="Baskerville Old Face" panose="02020602080505020303" pitchFamily="18" charset="0"/>
            </a:endParaRPr>
          </a:p>
          <a:p>
            <a:pPr algn="ctr"/>
            <a:r>
              <a:rPr lang="pt-BR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Porque a igreja existe </a:t>
            </a:r>
            <a:r>
              <a:rPr lang="pt-BR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como comunidade congregada?</a:t>
            </a:r>
            <a:endParaRPr lang="pt-BR" sz="3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34735" y="2724609"/>
            <a:ext cx="4237266" cy="83673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Funções</a:t>
            </a:r>
          </a:p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Diretrizes 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499640" y="2724609"/>
            <a:ext cx="4237266" cy="83673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Resultados</a:t>
            </a:r>
          </a:p>
          <a:p>
            <a:pPr hangingPunct="0"/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Objetivos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34735" y="3585410"/>
            <a:ext cx="4237266" cy="31041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Consolai-vos uns aos outros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Edificai-vos reciprocamente</a:t>
            </a: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Advertindo e ensinando a todo homem </a:t>
            </a:r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499640" y="3585411"/>
            <a:ext cx="4237266" cy="31041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hangingPunct="0"/>
            <a:endParaRPr lang="pt-BR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endParaRPr lang="pt-B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Afim de que apresentamos todo homem perfeito em Cristo </a:t>
            </a:r>
            <a:endParaRPr lang="pt-BR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hangingPunct="0"/>
            <a:endParaRPr lang="pt-BR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95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3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A Extensão da Missão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" name="Picture 2" descr="http://1.bp.blogspot.com/-NeE-H46Bz1c/UDGj1TR5xFI/AAAAAAAAAP0/9BOMuoQqR3o/s1600/ide+e+pregai+o+evangelh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2" y="1808163"/>
            <a:ext cx="8362474" cy="411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74432" y="2120982"/>
            <a:ext cx="83624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extensão </a:t>
            </a: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da missão da igreja deve levá-la a um envolvimento global, ultrapassando os limites geográficos através de uma estratégia que envolva o maior número de pessoas possíveis.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46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pt-B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ESCALA-E</a:t>
            </a:r>
            <a:r>
              <a:rPr lang="pt-B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compara distâncias culturas</a:t>
            </a:r>
          </a:p>
        </p:txBody>
      </p:sp>
      <p:sp>
        <p:nvSpPr>
          <p:cNvPr id="3" name="Retângulo 2"/>
          <p:cNvSpPr/>
          <p:nvPr/>
        </p:nvSpPr>
        <p:spPr>
          <a:xfrm>
            <a:off x="250825" y="333375"/>
            <a:ext cx="8713788" cy="61912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09572" name="Picture 4" descr="http://afabricadedesenhos.files.wordpress.com/2012/06/desenho-colorir-igre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6912"/>
            <a:ext cx="2300287" cy="18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250825" y="692150"/>
            <a:ext cx="6769100" cy="554513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7650" y="1084263"/>
            <a:ext cx="4756150" cy="468947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014413" y="3219450"/>
            <a:ext cx="1079500" cy="490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E0</a:t>
            </a:r>
          </a:p>
        </p:txBody>
      </p:sp>
      <p:sp>
        <p:nvSpPr>
          <p:cNvPr id="9" name="Retângulo 8"/>
          <p:cNvSpPr/>
          <p:nvPr/>
        </p:nvSpPr>
        <p:spPr>
          <a:xfrm>
            <a:off x="1603375" y="1844675"/>
            <a:ext cx="2176463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IGREJA</a:t>
            </a:r>
          </a:p>
        </p:txBody>
      </p:sp>
      <p:sp>
        <p:nvSpPr>
          <p:cNvPr id="10" name="Retângulo 9"/>
          <p:cNvSpPr/>
          <p:nvPr/>
        </p:nvSpPr>
        <p:spPr>
          <a:xfrm>
            <a:off x="2251075" y="2636838"/>
            <a:ext cx="2752725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Mesma Cultura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3087688" y="3359150"/>
            <a:ext cx="1079500" cy="490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E1</a:t>
            </a:r>
          </a:p>
        </p:txBody>
      </p:sp>
      <p:cxnSp>
        <p:nvCxnSpPr>
          <p:cNvPr id="14" name="Conector de seta reta 13"/>
          <p:cNvCxnSpPr/>
          <p:nvPr/>
        </p:nvCxnSpPr>
        <p:spPr>
          <a:xfrm>
            <a:off x="1603375" y="3933825"/>
            <a:ext cx="2073275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Retângulo 15"/>
          <p:cNvSpPr/>
          <p:nvPr/>
        </p:nvSpPr>
        <p:spPr>
          <a:xfrm>
            <a:off x="5006975" y="2400300"/>
            <a:ext cx="2301875" cy="958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Cultura</a:t>
            </a:r>
          </a:p>
          <a:p>
            <a:pPr algn="ctr">
              <a:defRPr/>
            </a:pPr>
            <a:r>
              <a:rPr lang="pt-BR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diferente</a:t>
            </a:r>
          </a:p>
        </p:txBody>
      </p:sp>
      <p:cxnSp>
        <p:nvCxnSpPr>
          <p:cNvPr id="17" name="Conector de seta reta 16"/>
          <p:cNvCxnSpPr/>
          <p:nvPr/>
        </p:nvCxnSpPr>
        <p:spPr>
          <a:xfrm>
            <a:off x="1755775" y="4086225"/>
            <a:ext cx="4627563" cy="20637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6084888" y="3875088"/>
            <a:ext cx="1079500" cy="490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E2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807200" y="2276475"/>
            <a:ext cx="2301875" cy="1189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Cultura</a:t>
            </a:r>
          </a:p>
          <a:p>
            <a:pPr algn="ctr">
              <a:defRPr/>
            </a:pPr>
            <a:r>
              <a:rPr lang="pt-BR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muito diferente</a:t>
            </a:r>
          </a:p>
        </p:txBody>
      </p:sp>
      <p:cxnSp>
        <p:nvCxnSpPr>
          <p:cNvPr id="22" name="Conector de seta reta 21"/>
          <p:cNvCxnSpPr/>
          <p:nvPr/>
        </p:nvCxnSpPr>
        <p:spPr>
          <a:xfrm>
            <a:off x="1692275" y="4238625"/>
            <a:ext cx="6551613" cy="48577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Retângulo 23"/>
          <p:cNvSpPr/>
          <p:nvPr/>
        </p:nvSpPr>
        <p:spPr>
          <a:xfrm>
            <a:off x="7956550" y="4306888"/>
            <a:ext cx="1079500" cy="490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E3</a:t>
            </a:r>
          </a:p>
        </p:txBody>
      </p:sp>
      <p:sp>
        <p:nvSpPr>
          <p:cNvPr id="6" name="Seta em forma de U 5"/>
          <p:cNvSpPr/>
          <p:nvPr/>
        </p:nvSpPr>
        <p:spPr>
          <a:xfrm rot="10800000">
            <a:off x="1504950" y="3549650"/>
            <a:ext cx="422275" cy="311150"/>
          </a:xfrm>
          <a:prstGeom prst="utur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2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4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5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5" grpId="0"/>
      <p:bldP spid="9" grpId="0"/>
      <p:bldP spid="10" grpId="0"/>
      <p:bldP spid="13" grpId="0"/>
      <p:bldP spid="16" grpId="0"/>
      <p:bldP spid="19" grpId="0"/>
      <p:bldP spid="21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4 </a:t>
            </a:r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O Processo da Missão 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(</a:t>
            </a:r>
            <a:r>
              <a:rPr lang="pt-BR" sz="2900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Ef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4.11-16)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616625325"/>
              </p:ext>
            </p:extLst>
          </p:nvPr>
        </p:nvGraphicFramePr>
        <p:xfrm>
          <a:off x="0" y="1817750"/>
          <a:ext cx="9143999" cy="5040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5076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D377A0-7BC7-43CC-85F8-0D51412A6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D9D377A0-7BC7-43CC-85F8-0D51412A6A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F07190-CAEF-4F1C-8E93-CE84A6BB9E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50F07190-CAEF-4F1C-8E93-CE84A6BB9E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A81074-F702-4161-9B35-A7D0F070F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B8A81074-F702-4161-9B35-A7D0F070FD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20F32C-7D70-4EA8-B96B-47EC876EB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4">
                                            <p:graphicEl>
                                              <a:dgm id="{8320F32C-7D70-4EA8-B96B-47EC876EBE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458544-D408-400E-9446-C5B1D66E1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7D458544-D408-400E-9446-C5B1D66E1C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502E38-E593-4855-88B3-8D170E672A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4">
                                            <p:graphicEl>
                                              <a:dgm id="{A2502E38-E593-4855-88B3-8D170E672A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E5BC9E-5E11-472F-B28C-F8528428AD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2000"/>
                                        <p:tgtEl>
                                          <p:spTgt spid="4">
                                            <p:graphicEl>
                                              <a:dgm id="{20E5BC9E-5E11-472F-B28C-F8528428AD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DA2432-B356-427F-B9CF-CC9F1AEAF5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2000"/>
                                        <p:tgtEl>
                                          <p:spTgt spid="4">
                                            <p:graphicEl>
                                              <a:dgm id="{C6DA2432-B356-427F-B9CF-CC9F1AEAF5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E7855D-0FCA-4EDE-9FE4-640B22E8C7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2000"/>
                                        <p:tgtEl>
                                          <p:spTgt spid="4">
                                            <p:graphicEl>
                                              <a:dgm id="{60E7855D-0FCA-4EDE-9FE4-640B22E8C7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5FD8F2-93EE-4619-A429-54DC99ED2B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9" dur="2000"/>
                                        <p:tgtEl>
                                          <p:spTgt spid="4">
                                            <p:graphicEl>
                                              <a:dgm id="{C85FD8F2-93EE-4619-A429-54DC99ED2B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E32CDD-91E1-4751-A7ED-37E685EA5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2" dur="2000"/>
                                        <p:tgtEl>
                                          <p:spTgt spid="4">
                                            <p:graphicEl>
                                              <a:dgm id="{71E32CDD-91E1-4751-A7ED-37E685EA5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04FFCB-6B68-499F-BC93-8F41DA7356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7" dur="2000"/>
                                        <p:tgtEl>
                                          <p:spTgt spid="4">
                                            <p:graphicEl>
                                              <a:dgm id="{F904FFCB-6B68-499F-BC93-8F41DA7356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0E61C0-EAF3-4601-ADF1-2BED979C8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0" dur="2000"/>
                                        <p:tgtEl>
                                          <p:spTgt spid="4">
                                            <p:graphicEl>
                                              <a:dgm id="{FC0E61C0-EAF3-4601-ADF1-2BED979C80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4 </a:t>
            </a:r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O Processo da Missão 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(</a:t>
            </a:r>
            <a:r>
              <a:rPr lang="pt-BR" sz="2900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Ef</a:t>
            </a:r>
            <a:r>
              <a:rPr lang="pt-BR" sz="29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4.11-16)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226936155"/>
              </p:ext>
            </p:extLst>
          </p:nvPr>
        </p:nvGraphicFramePr>
        <p:xfrm>
          <a:off x="0" y="1817750"/>
          <a:ext cx="9143999" cy="5040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tângulo de cantos arredondados 8"/>
          <p:cNvSpPr/>
          <p:nvPr/>
        </p:nvSpPr>
        <p:spPr>
          <a:xfrm>
            <a:off x="1034716" y="1175799"/>
            <a:ext cx="7702190" cy="5080622"/>
          </a:xfrm>
          <a:prstGeom prst="roundRect">
            <a:avLst/>
          </a:prstGeom>
          <a:solidFill>
            <a:srgbClr val="00FFFF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cs typeface="Arial" panose="020B0604020202020204" pitchFamily="34" charset="0"/>
              </a:rPr>
              <a:t>DISCIPULADO</a:t>
            </a:r>
            <a:endParaRPr lang="pt-BR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36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</a:t>
            </a:r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Declaração de Missão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Espaço Reservado para Conteúdo 1"/>
          <p:cNvSpPr txBox="1">
            <a:spLocks/>
          </p:cNvSpPr>
          <p:nvPr/>
        </p:nvSpPr>
        <p:spPr>
          <a:xfrm>
            <a:off x="440869" y="1891631"/>
            <a:ext cx="8229600" cy="44369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indent="-256032" algn="ctr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BBE0E3"/>
              </a:buClr>
              <a:buSzPct val="68000"/>
              <a:buFont typeface="Wingdings 3"/>
              <a:buNone/>
              <a:defRPr/>
            </a:pPr>
            <a:r>
              <a:rPr lang="pt-BR" sz="2400" u="sng" dirty="0">
                <a:solidFill>
                  <a:srgbClr val="000000"/>
                </a:solidFill>
                <a:latin typeface="Arial Black" pitchFamily="34" charset="0"/>
              </a:rPr>
              <a:t>NOSSA MISSÃO</a:t>
            </a:r>
          </a:p>
          <a:p>
            <a:pPr marL="365760" indent="-256032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BBE0E3"/>
              </a:buClr>
              <a:buSzPct val="68000"/>
              <a:buFont typeface="Wingdings 3"/>
              <a:buNone/>
              <a:defRPr/>
            </a:pPr>
            <a:r>
              <a:rPr lang="pt-BR" sz="2400" dirty="0">
                <a:solidFill>
                  <a:srgbClr val="000000"/>
                </a:solidFill>
              </a:rPr>
              <a:t> </a:t>
            </a:r>
          </a:p>
          <a:p>
            <a:pPr marL="365760" indent="-256032" algn="ctr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BBE0E3"/>
              </a:buClr>
              <a:buSzPct val="68000"/>
              <a:buFont typeface="Wingdings 3"/>
              <a:buNone/>
              <a:defRPr/>
            </a:pPr>
            <a:r>
              <a:rPr lang="pt-B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Glorificar</a:t>
            </a:r>
            <a:r>
              <a:rPr lang="pt-BR" sz="3600" dirty="0">
                <a:solidFill>
                  <a:srgbClr val="000000"/>
                </a:solidFill>
                <a:latin typeface="Baskerville Old Face" pitchFamily="18" charset="0"/>
              </a:rPr>
              <a:t> a Deus, 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conduzindo pessoas </a:t>
            </a:r>
            <a:r>
              <a:rPr lang="pt-BR" sz="3600" dirty="0">
                <a:solidFill>
                  <a:srgbClr val="000000"/>
                </a:solidFill>
                <a:latin typeface="Baskerville Old Face" pitchFamily="18" charset="0"/>
              </a:rPr>
              <a:t>a Cristo, </a:t>
            </a:r>
            <a:r>
              <a:rPr lang="pt-BR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integrando-as</a:t>
            </a:r>
            <a:r>
              <a:rPr lang="pt-BR" sz="3600" dirty="0">
                <a:solidFill>
                  <a:srgbClr val="000000"/>
                </a:solidFill>
                <a:latin typeface="Baskerville Old Face" pitchFamily="18" charset="0"/>
              </a:rPr>
              <a:t> à Igreja, </a:t>
            </a:r>
            <a:r>
              <a:rPr lang="pt-BR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levando-as à maturidade cristã</a:t>
            </a:r>
            <a:r>
              <a:rPr lang="pt-BR" sz="3600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pt-BR" sz="3600" dirty="0">
                <a:solidFill>
                  <a:srgbClr val="000000"/>
                </a:solidFill>
                <a:latin typeface="Baskerville Old Face" pitchFamily="18" charset="0"/>
              </a:rPr>
              <a:t>pelo estudo da Palavra, discipulado e prática de uma verdadeira adoração, visando o </a:t>
            </a:r>
            <a:r>
              <a:rPr lang="pt-BR" sz="3600" b="1" dirty="0">
                <a:solidFill>
                  <a:srgbClr val="00B050"/>
                </a:solidFill>
                <a:latin typeface="Baskerville Old Face" pitchFamily="18" charset="0"/>
              </a:rPr>
              <a:t>alcance da estatura de Cristo</a:t>
            </a:r>
            <a:r>
              <a:rPr lang="pt-BR" sz="3600" dirty="0">
                <a:solidFill>
                  <a:srgbClr val="000000"/>
                </a:solidFill>
                <a:latin typeface="Baskerville Old Face" pitchFamily="18" charset="0"/>
              </a:rPr>
              <a:t>.</a:t>
            </a:r>
          </a:p>
          <a:p>
            <a:pPr marL="365760" indent="-256032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BBE0E3"/>
              </a:buClr>
              <a:buSzPct val="68000"/>
              <a:buFont typeface="Wingdings 3"/>
              <a:buNone/>
              <a:defRPr/>
            </a:pPr>
            <a:endParaRPr lang="pt-BR" sz="2700" dirty="0">
              <a:solidFill>
                <a:srgbClr val="000000"/>
              </a:solidFill>
            </a:endParaRPr>
          </a:p>
        </p:txBody>
      </p:sp>
      <p:sp>
        <p:nvSpPr>
          <p:cNvPr id="5" name="Retângulo de cantos arredondados 4"/>
          <p:cNvSpPr/>
          <p:nvPr/>
        </p:nvSpPr>
        <p:spPr>
          <a:xfrm>
            <a:off x="6665495" y="2130878"/>
            <a:ext cx="2143769" cy="39575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Evangelismo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cxnSp>
        <p:nvCxnSpPr>
          <p:cNvPr id="7" name="Conector angulado 6"/>
          <p:cNvCxnSpPr>
            <a:endCxn id="5" idx="1"/>
          </p:cNvCxnSpPr>
          <p:nvPr/>
        </p:nvCxnSpPr>
        <p:spPr>
          <a:xfrm rot="5400000" flipH="1" flipV="1">
            <a:off x="6229672" y="2379567"/>
            <a:ext cx="486634" cy="385011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angulado 14"/>
          <p:cNvCxnSpPr/>
          <p:nvPr/>
        </p:nvCxnSpPr>
        <p:spPr>
          <a:xfrm rot="5400000" flipH="1" flipV="1">
            <a:off x="2964910" y="2850357"/>
            <a:ext cx="651744" cy="581815"/>
          </a:xfrm>
          <a:prstGeom prst="bentConnector3">
            <a:avLst>
              <a:gd name="adj1" fmla="val 131227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de cantos arredondados 23"/>
          <p:cNvSpPr/>
          <p:nvPr/>
        </p:nvSpPr>
        <p:spPr>
          <a:xfrm>
            <a:off x="3282616" y="2419636"/>
            <a:ext cx="2143769" cy="395754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Batismo 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cxnSp>
        <p:nvCxnSpPr>
          <p:cNvPr id="25" name="Conector angulado 24"/>
          <p:cNvCxnSpPr/>
          <p:nvPr/>
        </p:nvCxnSpPr>
        <p:spPr>
          <a:xfrm rot="5400000" flipH="1" flipV="1">
            <a:off x="2309133" y="4694462"/>
            <a:ext cx="1188977" cy="649703"/>
          </a:xfrm>
          <a:prstGeom prst="bentConnector3">
            <a:avLst>
              <a:gd name="adj1" fmla="val -464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ângulo de cantos arredondados 35"/>
          <p:cNvSpPr/>
          <p:nvPr/>
        </p:nvSpPr>
        <p:spPr>
          <a:xfrm>
            <a:off x="759853" y="5464054"/>
            <a:ext cx="2143769" cy="395754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Ensino 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cxnSp>
        <p:nvCxnSpPr>
          <p:cNvPr id="39" name="Conector angulado 38"/>
          <p:cNvCxnSpPr/>
          <p:nvPr/>
        </p:nvCxnSpPr>
        <p:spPr>
          <a:xfrm rot="10800000">
            <a:off x="2578770" y="5685994"/>
            <a:ext cx="926432" cy="666682"/>
          </a:xfrm>
          <a:prstGeom prst="bentConnector3">
            <a:avLst>
              <a:gd name="adj1" fmla="val -1948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tângulo de cantos arredondados 40"/>
          <p:cNvSpPr/>
          <p:nvPr/>
        </p:nvSpPr>
        <p:spPr>
          <a:xfrm>
            <a:off x="2156588" y="6130734"/>
            <a:ext cx="2143769" cy="395754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Discipulado 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cxnSp>
        <p:nvCxnSpPr>
          <p:cNvPr id="45" name="Conector angulado 44"/>
          <p:cNvCxnSpPr/>
          <p:nvPr/>
        </p:nvCxnSpPr>
        <p:spPr>
          <a:xfrm rot="16200000" flipV="1">
            <a:off x="5820815" y="5478560"/>
            <a:ext cx="666679" cy="637670"/>
          </a:xfrm>
          <a:prstGeom prst="bentConnector3">
            <a:avLst>
              <a:gd name="adj1" fmla="val -532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tângulo de cantos arredondados 51"/>
          <p:cNvSpPr/>
          <p:nvPr/>
        </p:nvSpPr>
        <p:spPr>
          <a:xfrm>
            <a:off x="6280483" y="5838395"/>
            <a:ext cx="2143769" cy="395754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Alvo  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cxnSp>
        <p:nvCxnSpPr>
          <p:cNvPr id="53" name="Conector angulado 52"/>
          <p:cNvCxnSpPr/>
          <p:nvPr/>
        </p:nvCxnSpPr>
        <p:spPr>
          <a:xfrm flipV="1">
            <a:off x="942723" y="1128986"/>
            <a:ext cx="4892596" cy="2338151"/>
          </a:xfrm>
          <a:prstGeom prst="bentConnector3">
            <a:avLst>
              <a:gd name="adj1" fmla="val 38688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tângulo de cantos arredondados 60"/>
          <p:cNvSpPr/>
          <p:nvPr/>
        </p:nvSpPr>
        <p:spPr>
          <a:xfrm>
            <a:off x="5654840" y="280609"/>
            <a:ext cx="3154424" cy="14338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ADORAÇÃO</a:t>
            </a:r>
            <a:endParaRPr lang="pt-B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22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24" grpId="0" animBg="1"/>
      <p:bldP spid="36" grpId="0" animBg="1"/>
      <p:bldP spid="41" grpId="0" animBg="1"/>
      <p:bldP spid="52" grpId="0" animBg="1"/>
      <p:bldP spid="6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pt-BR" sz="3500" dirty="0" smtClean="0">
                <a:latin typeface="Arial Rounded MT Bold" panose="020F0704030504030204" pitchFamily="34" charset="0"/>
              </a:rPr>
              <a:t>issão da </a:t>
            </a:r>
            <a:r>
              <a:rPr lang="pt-BR" sz="3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greja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</a:t>
            </a:r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Declaração de Missão</a:t>
            </a:r>
            <a:endParaRPr lang="pt-BR" sz="2900" u="sng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Espaço Reservado para Conteúdo 1"/>
          <p:cNvSpPr txBox="1">
            <a:spLocks/>
          </p:cNvSpPr>
          <p:nvPr/>
        </p:nvSpPr>
        <p:spPr>
          <a:xfrm>
            <a:off x="507306" y="2130878"/>
            <a:ext cx="8229600" cy="32400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indent="-256032" algn="ctr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defRPr/>
            </a:pPr>
            <a:r>
              <a:rPr lang="pt-BR" sz="2700" u="sng" dirty="0">
                <a:solidFill>
                  <a:prstClr val="black"/>
                </a:solidFill>
                <a:latin typeface="Arial Black" pitchFamily="34" charset="0"/>
              </a:rPr>
              <a:t>NOSSA VISÃO</a:t>
            </a:r>
            <a:r>
              <a:rPr lang="pt-BR" sz="2700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endParaRPr lang="pt-BR" sz="2700" u="sng" dirty="0">
              <a:solidFill>
                <a:prstClr val="black"/>
              </a:solidFill>
              <a:latin typeface="Arial Black" pitchFamily="34" charset="0"/>
            </a:endParaRPr>
          </a:p>
          <a:p>
            <a:pPr marL="365760" indent="-256032" algn="ctr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defRPr/>
            </a:pPr>
            <a:r>
              <a:rPr lang="pt-BR" sz="2700" dirty="0">
                <a:solidFill>
                  <a:prstClr val="black"/>
                </a:solidFill>
                <a:latin typeface="Lucida Sans Unicode"/>
              </a:rPr>
              <a:t> </a:t>
            </a:r>
          </a:p>
          <a:p>
            <a:pPr marL="365760" indent="-256032" algn="ctr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defRPr/>
            </a:pPr>
            <a:r>
              <a:rPr lang="pt-BR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Vivos em Cristo, vivendo para Ele</a:t>
            </a:r>
          </a:p>
          <a:p>
            <a:pPr marL="365760" indent="-256032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defRPr/>
            </a:pPr>
            <a:endParaRPr lang="pt-BR" sz="2700" dirty="0">
              <a:solidFill>
                <a:prstClr val="black"/>
              </a:solidFill>
              <a:latin typeface="Lucida Sans Unicode"/>
            </a:endParaRPr>
          </a:p>
          <a:p>
            <a:pPr marL="365760" indent="-256032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BBE0E3"/>
              </a:buClr>
              <a:buSzPct val="68000"/>
              <a:buFont typeface="Wingdings 3"/>
              <a:buNone/>
              <a:defRPr/>
            </a:pPr>
            <a:endParaRPr lang="pt-BR" sz="27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3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CONFISSÕES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3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589" y="4120930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3"/>
          <p:cNvSpPr txBox="1"/>
          <p:nvPr/>
        </p:nvSpPr>
        <p:spPr>
          <a:xfrm>
            <a:off x="334735" y="280608"/>
            <a:ext cx="8474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600" dirty="0" smtClean="0">
                <a:latin typeface="Arial Rounded MT Bold" panose="020F0704030504030204" pitchFamily="34" charset="0"/>
              </a:rPr>
              <a:t>rincípios </a:t>
            </a:r>
            <a:r>
              <a:rPr lang="pt-BR" sz="36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B</a:t>
            </a:r>
            <a:r>
              <a:rPr lang="pt-BR" sz="3600" dirty="0" smtClean="0">
                <a:latin typeface="Arial Rounded MT Bold" panose="020F0704030504030204" pitchFamily="34" charset="0"/>
              </a:rPr>
              <a:t>ásicos de  </a:t>
            </a:r>
            <a:r>
              <a:rPr lang="pt-BR" sz="36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H</a:t>
            </a:r>
            <a:r>
              <a:rPr lang="pt-BR" sz="3600" dirty="0" smtClean="0">
                <a:latin typeface="Arial Rounded MT Bold" panose="020F0704030504030204" pitchFamily="34" charset="0"/>
              </a:rPr>
              <a:t>ermenêutica</a:t>
            </a:r>
            <a:endParaRPr lang="pt-BR" sz="3600" dirty="0">
              <a:latin typeface="Arial Rounded MT Bold" panose="020F070403050403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563336" y="1722107"/>
            <a:ext cx="78306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b="1" dirty="0" smtClean="0"/>
              <a:t>§ </a:t>
            </a:r>
            <a:r>
              <a:rPr lang="pt-BR" sz="3200" dirty="0" smtClean="0"/>
              <a:t>Cr</a:t>
            </a:r>
            <a:r>
              <a:rPr lang="pt-BR" sz="3200" dirty="0" smtClean="0"/>
              <a:t>emos </a:t>
            </a:r>
            <a:r>
              <a:rPr lang="pt-BR" sz="3200" dirty="0"/>
              <a:t>que a missão da igreja deve refletir o mandamento de Jesus, cumprindo assim a evangelização e edificação. Entendemos que tudo o que está envolvido neste processo tem início no Corpo de Cristo, que é a igreja, e progride por meio do </a:t>
            </a:r>
            <a:r>
              <a:rPr lang="pt-BR" sz="3200" dirty="0" smtClean="0"/>
              <a:t>serviço</a:t>
            </a:r>
          </a:p>
          <a:p>
            <a:pPr lvl="0"/>
            <a:r>
              <a:rPr lang="pt-BR" sz="3200" dirty="0" smtClean="0"/>
              <a:t> </a:t>
            </a:r>
            <a:r>
              <a:rPr lang="pt-BR" sz="3200" dirty="0"/>
              <a:t>de cada salvo.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44603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CONFISSÕES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3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011" y="3714865"/>
            <a:ext cx="4111108" cy="2774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3"/>
          <p:cNvSpPr txBox="1"/>
          <p:nvPr/>
        </p:nvSpPr>
        <p:spPr>
          <a:xfrm>
            <a:off x="334735" y="280608"/>
            <a:ext cx="8474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600" dirty="0" smtClean="0">
                <a:latin typeface="Arial Rounded MT Bold" panose="020F0704030504030204" pitchFamily="34" charset="0"/>
              </a:rPr>
              <a:t>rincípios </a:t>
            </a:r>
            <a:r>
              <a:rPr lang="pt-BR" sz="36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B</a:t>
            </a:r>
            <a:r>
              <a:rPr lang="pt-BR" sz="3600" dirty="0" smtClean="0">
                <a:latin typeface="Arial Rounded MT Bold" panose="020F0704030504030204" pitchFamily="34" charset="0"/>
              </a:rPr>
              <a:t>ásicos de  </a:t>
            </a:r>
            <a:r>
              <a:rPr lang="pt-BR" sz="36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H</a:t>
            </a:r>
            <a:r>
              <a:rPr lang="pt-BR" sz="3600" dirty="0" smtClean="0">
                <a:latin typeface="Arial Rounded MT Bold" panose="020F0704030504030204" pitchFamily="34" charset="0"/>
              </a:rPr>
              <a:t>ermenêutica</a:t>
            </a:r>
            <a:endParaRPr lang="pt-BR" sz="3600" dirty="0">
              <a:latin typeface="Arial Rounded MT Bold" panose="020F070403050403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563336" y="1770233"/>
            <a:ext cx="78306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b="1" dirty="0" smtClean="0"/>
              <a:t>§ </a:t>
            </a:r>
            <a:r>
              <a:rPr lang="pt-BR" sz="3200" dirty="0"/>
              <a:t>Cremos que a missão da igreja é realizada por todos seus membros, que ao desenvolverem seus dons, contribuem para edificação do Corpo que produzirá o anuncio do Evangelho às nações</a:t>
            </a:r>
            <a:r>
              <a:rPr lang="pt-BR" sz="3200" dirty="0" smtClean="0"/>
              <a:t>,</a:t>
            </a:r>
          </a:p>
          <a:p>
            <a:pPr lvl="0"/>
            <a:r>
              <a:rPr lang="pt-BR" sz="3200" dirty="0" smtClean="0"/>
              <a:t> </a:t>
            </a:r>
            <a:r>
              <a:rPr lang="pt-BR" sz="3200" dirty="0"/>
              <a:t>começando por </a:t>
            </a:r>
            <a:endParaRPr lang="pt-BR" sz="3200" dirty="0" smtClean="0"/>
          </a:p>
          <a:p>
            <a:pPr lvl="0"/>
            <a:r>
              <a:rPr lang="pt-BR" sz="3200" dirty="0" smtClean="0"/>
              <a:t>São </a:t>
            </a:r>
            <a:r>
              <a:rPr lang="pt-BR" sz="3200" dirty="0"/>
              <a:t>José dos Campos.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95435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374432" y="1175799"/>
            <a:ext cx="8769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5 – </a:t>
            </a:r>
            <a:r>
              <a:rPr lang="pt-BR" sz="29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CONFISSÕES</a:t>
            </a:r>
            <a:endParaRPr lang="pt-BR" sz="29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3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011" y="3714865"/>
            <a:ext cx="4111108" cy="2774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3"/>
          <p:cNvSpPr txBox="1"/>
          <p:nvPr/>
        </p:nvSpPr>
        <p:spPr>
          <a:xfrm>
            <a:off x="334735" y="280608"/>
            <a:ext cx="8474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pt-BR" sz="3600" dirty="0" smtClean="0">
                <a:latin typeface="Arial Rounded MT Bold" panose="020F0704030504030204" pitchFamily="34" charset="0"/>
              </a:rPr>
              <a:t>rincípios </a:t>
            </a:r>
            <a:r>
              <a:rPr lang="pt-BR" sz="36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B</a:t>
            </a:r>
            <a:r>
              <a:rPr lang="pt-BR" sz="3600" dirty="0" smtClean="0">
                <a:latin typeface="Arial Rounded MT Bold" panose="020F0704030504030204" pitchFamily="34" charset="0"/>
              </a:rPr>
              <a:t>ásicos de  </a:t>
            </a:r>
            <a:r>
              <a:rPr lang="pt-BR" sz="36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H</a:t>
            </a:r>
            <a:r>
              <a:rPr lang="pt-BR" sz="3600" dirty="0" smtClean="0">
                <a:latin typeface="Arial Rounded MT Bold" panose="020F0704030504030204" pitchFamily="34" charset="0"/>
              </a:rPr>
              <a:t>ermenêutica</a:t>
            </a:r>
            <a:endParaRPr lang="pt-BR" sz="3600" dirty="0">
              <a:latin typeface="Arial Rounded MT Bold" panose="020F070403050403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563336" y="1938674"/>
            <a:ext cx="78306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§ </a:t>
            </a:r>
            <a:r>
              <a:rPr lang="pt-BR" sz="3200" dirty="0"/>
              <a:t>Cremos que o papel da liderança da igreja é edificar o corpo para que ela cumpra com excelência sua missão.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30494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</TotalTime>
  <Words>694</Words>
  <Application>Microsoft Office PowerPoint</Application>
  <PresentationFormat>Apresentação na tela (4:3)</PresentationFormat>
  <Paragraphs>203</Paragraphs>
  <Slides>18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39</cp:revision>
  <dcterms:created xsi:type="dcterms:W3CDTF">2015-03-06T10:45:28Z</dcterms:created>
  <dcterms:modified xsi:type="dcterms:W3CDTF">2015-03-27T18:03:47Z</dcterms:modified>
</cp:coreProperties>
</file>